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bril Fatface" charset="1" panose="02000503000000020003"/>
      <p:regular r:id="rId10"/>
    </p:embeddedFont>
    <p:embeddedFont>
      <p:font typeface="Abril Fatface Italics" charset="1" panose="02000503000000020003"/>
      <p:regular r:id="rId11"/>
    </p:embeddedFont>
    <p:embeddedFont>
      <p:font typeface="Times New Roman" charset="1" panose="02030502070405020303"/>
      <p:regular r:id="rId12"/>
    </p:embeddedFont>
    <p:embeddedFont>
      <p:font typeface="Times New Roman Bold" charset="1" panose="02030802070405020303"/>
      <p:regular r:id="rId13"/>
    </p:embeddedFont>
    <p:embeddedFont>
      <p:font typeface="Times New Roman Italics" charset="1" panose="02030502070405090303"/>
      <p:regular r:id="rId14"/>
    </p:embeddedFont>
    <p:embeddedFont>
      <p:font typeface="Times New Roman Bold Italics" charset="1" panose="02030802070405090303"/>
      <p:regular r:id="rId15"/>
    </p:embeddedFont>
    <p:embeddedFont>
      <p:font typeface="Times New Roman Medium" charset="1" panose="02030502070405020303"/>
      <p:regular r:id="rId16"/>
    </p:embeddedFont>
    <p:embeddedFont>
      <p:font typeface="Times New Roman Medium Italics" charset="1" panose="02030502070405090303"/>
      <p:regular r:id="rId17"/>
    </p:embeddedFont>
    <p:embeddedFont>
      <p:font typeface="Times New Roman Semi-Bold" charset="1" panose="02030702070405020303"/>
      <p:regular r:id="rId18"/>
    </p:embeddedFont>
    <p:embeddedFont>
      <p:font typeface="Times New Roman Semi-Bold Italics" charset="1" panose="02030702070405090303"/>
      <p:regular r:id="rId19"/>
    </p:embeddedFont>
    <p:embeddedFont>
      <p:font typeface="Times New Roman Ultra-Bold" charset="1" panose="020309020704050203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slides/slide1.xml" Type="http://schemas.openxmlformats.org/officeDocument/2006/relationships/slide"/><Relationship Id="rId22" Target="slides/slide2.xml" Type="http://schemas.openxmlformats.org/officeDocument/2006/relationships/slide"/><Relationship Id="rId23" Target="slides/slide3.xml" Type="http://schemas.openxmlformats.org/officeDocument/2006/relationships/slide"/><Relationship Id="rId24" Target="slides/slide4.xml" Type="http://schemas.openxmlformats.org/officeDocument/2006/relationships/slide"/><Relationship Id="rId25" Target="slides/slide5.xml" Type="http://schemas.openxmlformats.org/officeDocument/2006/relationships/slide"/><Relationship Id="rId26" Target="slides/slide6.xml" Type="http://schemas.openxmlformats.org/officeDocument/2006/relationships/slide"/><Relationship Id="rId27" Target="slides/slide7.xml" Type="http://schemas.openxmlformats.org/officeDocument/2006/relationships/slide"/><Relationship Id="rId28" Target="slides/slide8.xml" Type="http://schemas.openxmlformats.org/officeDocument/2006/relationships/slide"/><Relationship Id="rId29" Target="slides/slide9.xml" Type="http://schemas.openxmlformats.org/officeDocument/2006/relationships/slide"/><Relationship Id="rId3" Target="viewProps.xml" Type="http://schemas.openxmlformats.org/officeDocument/2006/relationships/viewProps"/><Relationship Id="rId30" Target="slides/slide10.xml" Type="http://schemas.openxmlformats.org/officeDocument/2006/relationships/slide"/><Relationship Id="rId31" Target="slides/slide11.xml" Type="http://schemas.openxmlformats.org/officeDocument/2006/relationships/slide"/><Relationship Id="rId32" Target="slides/slide12.xml" Type="http://schemas.openxmlformats.org/officeDocument/2006/relationships/slide"/><Relationship Id="rId33" Target="slides/slide13.xml" Type="http://schemas.openxmlformats.org/officeDocument/2006/relationships/slide"/><Relationship Id="rId34" Target="slides/slide1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Freeform 2" id="2"/>
          <p:cNvSpPr/>
          <p:nvPr/>
        </p:nvSpPr>
        <p:spPr>
          <a:xfrm flipH="false" flipV="false" rot="0">
            <a:off x="11372982" y="-1313872"/>
            <a:ext cx="8444127" cy="5634536"/>
          </a:xfrm>
          <a:custGeom>
            <a:avLst/>
            <a:gdLst/>
            <a:ahLst/>
            <a:cxnLst/>
            <a:rect r="r" b="b" t="t" l="l"/>
            <a:pathLst>
              <a:path h="5634536" w="8444127">
                <a:moveTo>
                  <a:pt x="0" y="0"/>
                </a:moveTo>
                <a:lnTo>
                  <a:pt x="8444128" y="0"/>
                </a:lnTo>
                <a:lnTo>
                  <a:pt x="8444128" y="5634536"/>
                </a:lnTo>
                <a:lnTo>
                  <a:pt x="0" y="56345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470483" y="5397029"/>
            <a:ext cx="8039571" cy="5583848"/>
          </a:xfrm>
          <a:custGeom>
            <a:avLst/>
            <a:gdLst/>
            <a:ahLst/>
            <a:cxnLst/>
            <a:rect r="r" b="b" t="t" l="l"/>
            <a:pathLst>
              <a:path h="5583848" w="8039571">
                <a:moveTo>
                  <a:pt x="0" y="0"/>
                </a:moveTo>
                <a:lnTo>
                  <a:pt x="8039572" y="0"/>
                </a:lnTo>
                <a:lnTo>
                  <a:pt x="8039572" y="5583848"/>
                </a:lnTo>
                <a:lnTo>
                  <a:pt x="0" y="55838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717303">
            <a:off x="-201805" y="-2884892"/>
            <a:ext cx="6412656" cy="4114800"/>
          </a:xfrm>
          <a:custGeom>
            <a:avLst/>
            <a:gdLst/>
            <a:ahLst/>
            <a:cxnLst/>
            <a:rect r="r" b="b" t="t" l="l"/>
            <a:pathLst>
              <a:path h="4114800" w="6412656">
                <a:moveTo>
                  <a:pt x="0" y="0"/>
                </a:moveTo>
                <a:lnTo>
                  <a:pt x="6412657" y="0"/>
                </a:lnTo>
                <a:lnTo>
                  <a:pt x="64126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717303">
            <a:off x="14475013" y="8467091"/>
            <a:ext cx="6615469" cy="4244938"/>
          </a:xfrm>
          <a:custGeom>
            <a:avLst/>
            <a:gdLst/>
            <a:ahLst/>
            <a:cxnLst/>
            <a:rect r="r" b="b" t="t" l="l"/>
            <a:pathLst>
              <a:path h="4244938" w="6615469">
                <a:moveTo>
                  <a:pt x="0" y="0"/>
                </a:moveTo>
                <a:lnTo>
                  <a:pt x="6615469" y="0"/>
                </a:lnTo>
                <a:lnTo>
                  <a:pt x="6615469" y="4244938"/>
                </a:lnTo>
                <a:lnTo>
                  <a:pt x="0" y="42449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387430" y="2966845"/>
            <a:ext cx="6582540" cy="6163651"/>
          </a:xfrm>
          <a:custGeom>
            <a:avLst/>
            <a:gdLst/>
            <a:ahLst/>
            <a:cxnLst/>
            <a:rect r="r" b="b" t="t" l="l"/>
            <a:pathLst>
              <a:path h="6163651" w="6582540">
                <a:moveTo>
                  <a:pt x="0" y="0"/>
                </a:moveTo>
                <a:lnTo>
                  <a:pt x="6582539" y="0"/>
                </a:lnTo>
                <a:lnTo>
                  <a:pt x="6582539" y="6163651"/>
                </a:lnTo>
                <a:lnTo>
                  <a:pt x="0" y="61636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5168058" y="1274796"/>
            <a:ext cx="7414379" cy="1133477"/>
          </a:xfrm>
          <a:prstGeom prst="rect">
            <a:avLst/>
          </a:prstGeom>
        </p:spPr>
        <p:txBody>
          <a:bodyPr anchor="t" rtlCol="false" tIns="0" lIns="0" bIns="0" rIns="0">
            <a:spAutoFit/>
          </a:bodyPr>
          <a:lstStyle/>
          <a:p>
            <a:pPr algn="ctr">
              <a:lnSpc>
                <a:spcPts val="8399"/>
              </a:lnSpc>
            </a:pPr>
            <a:r>
              <a:rPr lang="en-US" sz="5999">
                <a:solidFill>
                  <a:srgbClr val="050405"/>
                </a:solidFill>
                <a:latin typeface="Times New Roman"/>
              </a:rPr>
              <a:t>ZAMAN YÖNETİMİ</a:t>
            </a:r>
          </a:p>
        </p:txBody>
      </p:sp>
      <p:sp>
        <p:nvSpPr>
          <p:cNvPr name="TextBox 8" id="8"/>
          <p:cNvSpPr txBox="true"/>
          <p:nvPr/>
        </p:nvSpPr>
        <p:spPr>
          <a:xfrm rot="0">
            <a:off x="8002978" y="9134475"/>
            <a:ext cx="7096125" cy="581025"/>
          </a:xfrm>
          <a:prstGeom prst="rect">
            <a:avLst/>
          </a:prstGeom>
        </p:spPr>
        <p:txBody>
          <a:bodyPr anchor="t" rtlCol="false" tIns="0" lIns="0" bIns="0" rIns="0">
            <a:spAutoFit/>
          </a:bodyPr>
          <a:lstStyle/>
          <a:p>
            <a:pPr algn="ctr">
              <a:lnSpc>
                <a:spcPts val="4200"/>
              </a:lnSpc>
            </a:pPr>
            <a:r>
              <a:rPr lang="en-US" sz="3000">
                <a:solidFill>
                  <a:srgbClr val="050405"/>
                </a:solidFill>
                <a:latin typeface="Times New Roman"/>
              </a:rPr>
              <a:t>Okul Psikolojik Danışmanı Canan YILDIZ</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9F5F1"/>
        </a:solidFill>
      </p:bgPr>
    </p:bg>
    <p:spTree>
      <p:nvGrpSpPr>
        <p:cNvPr id="1" name=""/>
        <p:cNvGrpSpPr/>
        <p:nvPr/>
      </p:nvGrpSpPr>
      <p:grpSpPr>
        <a:xfrm>
          <a:off x="0" y="0"/>
          <a:ext cx="0" cy="0"/>
          <a:chOff x="0" y="0"/>
          <a:chExt cx="0" cy="0"/>
        </a:xfrm>
      </p:grpSpPr>
      <p:sp>
        <p:nvSpPr>
          <p:cNvPr name="TextBox 2" id="2"/>
          <p:cNvSpPr txBox="true"/>
          <p:nvPr/>
        </p:nvSpPr>
        <p:spPr>
          <a:xfrm rot="0">
            <a:off x="5420154" y="381635"/>
            <a:ext cx="6284000" cy="663575"/>
          </a:xfrm>
          <a:prstGeom prst="rect">
            <a:avLst/>
          </a:prstGeom>
        </p:spPr>
        <p:txBody>
          <a:bodyPr anchor="t" rtlCol="false" tIns="0" lIns="0" bIns="0" rIns="0">
            <a:spAutoFit/>
          </a:bodyPr>
          <a:lstStyle/>
          <a:p>
            <a:pPr algn="ctr">
              <a:lnSpc>
                <a:spcPts val="4899"/>
              </a:lnSpc>
            </a:pPr>
            <a:r>
              <a:rPr lang="en-US" sz="3499">
                <a:solidFill>
                  <a:srgbClr val="F30402"/>
                </a:solidFill>
                <a:latin typeface="Times New Roman Bold"/>
              </a:rPr>
              <a:t>GÜNLÜK KONTROL LİSTESİ</a:t>
            </a:r>
          </a:p>
        </p:txBody>
      </p:sp>
      <p:sp>
        <p:nvSpPr>
          <p:cNvPr name="TextBox 3" id="3"/>
          <p:cNvSpPr txBox="true"/>
          <p:nvPr/>
        </p:nvSpPr>
        <p:spPr>
          <a:xfrm rot="0">
            <a:off x="1234533" y="1976755"/>
            <a:ext cx="16024767" cy="7068058"/>
          </a:xfrm>
          <a:prstGeom prst="rect">
            <a:avLst/>
          </a:prstGeom>
        </p:spPr>
        <p:txBody>
          <a:bodyPr anchor="t" rtlCol="false" tIns="0" lIns="0" bIns="0" rIns="0">
            <a:spAutoFit/>
          </a:bodyPr>
          <a:lstStyle/>
          <a:p>
            <a:pPr>
              <a:lnSpc>
                <a:spcPts val="5575"/>
              </a:lnSpc>
            </a:pPr>
            <a:r>
              <a:rPr lang="en-US" sz="3399">
                <a:solidFill>
                  <a:srgbClr val="050405"/>
                </a:solidFill>
                <a:latin typeface="Times New Roman"/>
              </a:rPr>
              <a:t>Günlük kontrol listesi oluşturarak çalışma performansınızı arttırabilirsiniz.</a:t>
            </a:r>
          </a:p>
          <a:p>
            <a:pPr>
              <a:lnSpc>
                <a:spcPts val="5575"/>
              </a:lnSpc>
            </a:pPr>
          </a:p>
          <a:p>
            <a:pPr>
              <a:lnSpc>
                <a:spcPts val="5575"/>
              </a:lnSpc>
            </a:pPr>
            <a:r>
              <a:rPr lang="en-US" sz="3399">
                <a:solidFill>
                  <a:srgbClr val="050405"/>
                </a:solidFill>
                <a:latin typeface="Times New Roman"/>
              </a:rPr>
              <a:t>Günlük kontrol listesi sayesinde ne kadar zaman kullandığınızı ve ne kadar işi tamamladığınızı somut şekilde görebilirsiniz.</a:t>
            </a:r>
          </a:p>
          <a:p>
            <a:pPr>
              <a:lnSpc>
                <a:spcPts val="5575"/>
              </a:lnSpc>
            </a:pPr>
          </a:p>
          <a:p>
            <a:pPr>
              <a:lnSpc>
                <a:spcPts val="5575"/>
              </a:lnSpc>
            </a:pPr>
            <a:r>
              <a:rPr lang="en-US" sz="3399">
                <a:solidFill>
                  <a:srgbClr val="050405"/>
                </a:solidFill>
                <a:latin typeface="Times New Roman"/>
              </a:rPr>
              <a:t>Kullanılan zaman ve tamamlanan iş oranını inceleyerek zaman kullanma veriminizi kontrol edebilirsiniz.</a:t>
            </a:r>
          </a:p>
          <a:p>
            <a:pPr>
              <a:lnSpc>
                <a:spcPts val="5575"/>
              </a:lnSpc>
            </a:pPr>
          </a:p>
          <a:p>
            <a:pPr>
              <a:lnSpc>
                <a:spcPts val="5575"/>
              </a:lnSpc>
            </a:pPr>
            <a:r>
              <a:rPr lang="en-US" sz="3399">
                <a:solidFill>
                  <a:srgbClr val="050405"/>
                </a:solidFill>
                <a:latin typeface="Times New Roman"/>
              </a:rPr>
              <a:t>Herhangi bir aksama, duraksama ya da verimsizlik durumlarını kontrol listesi sayesinde somut şekilde görüp, önleyici planlamalar yapabilirsiniz.</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Freeform 2" id="2"/>
          <p:cNvSpPr/>
          <p:nvPr/>
        </p:nvSpPr>
        <p:spPr>
          <a:xfrm flipH="false" flipV="false" rot="0">
            <a:off x="12172445" y="1284919"/>
            <a:ext cx="3135785" cy="2144093"/>
          </a:xfrm>
          <a:custGeom>
            <a:avLst/>
            <a:gdLst/>
            <a:ahLst/>
            <a:cxnLst/>
            <a:rect r="r" b="b" t="t" l="l"/>
            <a:pathLst>
              <a:path h="2144093" w="3135785">
                <a:moveTo>
                  <a:pt x="0" y="0"/>
                </a:moveTo>
                <a:lnTo>
                  <a:pt x="3135785" y="0"/>
                </a:lnTo>
                <a:lnTo>
                  <a:pt x="3135785" y="2144093"/>
                </a:lnTo>
                <a:lnTo>
                  <a:pt x="0" y="2144093"/>
                </a:lnTo>
                <a:lnTo>
                  <a:pt x="0" y="0"/>
                </a:lnTo>
                <a:close/>
              </a:path>
            </a:pathLst>
          </a:custGeom>
          <a:blipFill>
            <a:blip r:embed="rId2"/>
            <a:stretch>
              <a:fillRect l="0" t="0" r="0" b="0"/>
            </a:stretch>
          </a:blipFill>
        </p:spPr>
      </p:sp>
      <p:sp>
        <p:nvSpPr>
          <p:cNvPr name="Freeform 3" id="3"/>
          <p:cNvSpPr/>
          <p:nvPr/>
        </p:nvSpPr>
        <p:spPr>
          <a:xfrm flipH="false" flipV="false" rot="0">
            <a:off x="1289458" y="7339172"/>
            <a:ext cx="2251424" cy="1770182"/>
          </a:xfrm>
          <a:custGeom>
            <a:avLst/>
            <a:gdLst/>
            <a:ahLst/>
            <a:cxnLst/>
            <a:rect r="r" b="b" t="t" l="l"/>
            <a:pathLst>
              <a:path h="1770182" w="2251424">
                <a:moveTo>
                  <a:pt x="0" y="0"/>
                </a:moveTo>
                <a:lnTo>
                  <a:pt x="2251424" y="0"/>
                </a:lnTo>
                <a:lnTo>
                  <a:pt x="2251424" y="1770183"/>
                </a:lnTo>
                <a:lnTo>
                  <a:pt x="0" y="17701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280560" y="7125976"/>
            <a:ext cx="1796816" cy="1915211"/>
          </a:xfrm>
          <a:custGeom>
            <a:avLst/>
            <a:gdLst/>
            <a:ahLst/>
            <a:cxnLst/>
            <a:rect r="r" b="b" t="t" l="l"/>
            <a:pathLst>
              <a:path h="1915211" w="1796816">
                <a:moveTo>
                  <a:pt x="0" y="0"/>
                </a:moveTo>
                <a:lnTo>
                  <a:pt x="1796816" y="0"/>
                </a:lnTo>
                <a:lnTo>
                  <a:pt x="1796816" y="1915211"/>
                </a:lnTo>
                <a:lnTo>
                  <a:pt x="0" y="19152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776988" y="7141740"/>
            <a:ext cx="2974380" cy="1698101"/>
          </a:xfrm>
          <a:custGeom>
            <a:avLst/>
            <a:gdLst/>
            <a:ahLst/>
            <a:cxnLst/>
            <a:rect r="r" b="b" t="t" l="l"/>
            <a:pathLst>
              <a:path h="1698101" w="2974380">
                <a:moveTo>
                  <a:pt x="0" y="0"/>
                </a:moveTo>
                <a:lnTo>
                  <a:pt x="2974380" y="0"/>
                </a:lnTo>
                <a:lnTo>
                  <a:pt x="2974380" y="1698101"/>
                </a:lnTo>
                <a:lnTo>
                  <a:pt x="0" y="16981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6134487" y="381635"/>
            <a:ext cx="3616881" cy="647065"/>
          </a:xfrm>
          <a:prstGeom prst="rect">
            <a:avLst/>
          </a:prstGeom>
        </p:spPr>
        <p:txBody>
          <a:bodyPr anchor="t" rtlCol="false" tIns="0" lIns="0" bIns="0" rIns="0">
            <a:spAutoFit/>
          </a:bodyPr>
          <a:lstStyle/>
          <a:p>
            <a:pPr algn="ctr">
              <a:lnSpc>
                <a:spcPts val="4759"/>
              </a:lnSpc>
            </a:pPr>
            <a:r>
              <a:rPr lang="en-US" sz="3399">
                <a:solidFill>
                  <a:srgbClr val="F30402"/>
                </a:solidFill>
                <a:latin typeface="Times New Roman Bold"/>
              </a:rPr>
              <a:t>HAFTALIK PLAN</a:t>
            </a:r>
          </a:p>
        </p:txBody>
      </p:sp>
      <p:sp>
        <p:nvSpPr>
          <p:cNvPr name="TextBox 7" id="7"/>
          <p:cNvSpPr txBox="true"/>
          <p:nvPr/>
        </p:nvSpPr>
        <p:spPr>
          <a:xfrm rot="0">
            <a:off x="6077376" y="3877715"/>
            <a:ext cx="4888706" cy="2447290"/>
          </a:xfrm>
          <a:prstGeom prst="rect">
            <a:avLst/>
          </a:prstGeom>
        </p:spPr>
        <p:txBody>
          <a:bodyPr anchor="t" rtlCol="false" tIns="0" lIns="0" bIns="0" rIns="0">
            <a:spAutoFit/>
          </a:bodyPr>
          <a:lstStyle/>
          <a:p>
            <a:pPr>
              <a:lnSpc>
                <a:spcPts val="4759"/>
              </a:lnSpc>
              <a:spcBef>
                <a:spcPct val="0"/>
              </a:spcBef>
            </a:pPr>
            <a:r>
              <a:rPr lang="en-US" sz="3399">
                <a:solidFill>
                  <a:srgbClr val="000000"/>
                </a:solidFill>
                <a:latin typeface="Times New Roman Bold"/>
              </a:rPr>
              <a:t>Haftalık plan uygulanabilir</a:t>
            </a:r>
          </a:p>
          <a:p>
            <a:pPr>
              <a:lnSpc>
                <a:spcPts val="4759"/>
              </a:lnSpc>
              <a:spcBef>
                <a:spcPct val="0"/>
              </a:spcBef>
            </a:pPr>
            <a:r>
              <a:rPr lang="en-US" sz="3399">
                <a:solidFill>
                  <a:srgbClr val="000000"/>
                </a:solidFill>
                <a:latin typeface="Times New Roman Bold"/>
              </a:rPr>
              <a:t>olmalıdır. </a:t>
            </a:r>
          </a:p>
          <a:p>
            <a:pPr>
              <a:lnSpc>
                <a:spcPts val="4759"/>
              </a:lnSpc>
              <a:spcBef>
                <a:spcPct val="0"/>
              </a:spcBef>
            </a:pPr>
            <a:r>
              <a:rPr lang="en-US" sz="3399">
                <a:solidFill>
                  <a:srgbClr val="000000"/>
                </a:solidFill>
                <a:latin typeface="Times New Roman Bold"/>
              </a:rPr>
              <a:t>Zamanı gerçekçi</a:t>
            </a:r>
          </a:p>
          <a:p>
            <a:pPr>
              <a:lnSpc>
                <a:spcPts val="4759"/>
              </a:lnSpc>
              <a:spcBef>
                <a:spcPct val="0"/>
              </a:spcBef>
            </a:pPr>
            <a:r>
              <a:rPr lang="en-US" sz="3399">
                <a:solidFill>
                  <a:srgbClr val="000000"/>
                </a:solidFill>
                <a:latin typeface="Times New Roman Bold"/>
              </a:rPr>
              <a:t>şekilde değerlendirmelisin.</a:t>
            </a:r>
          </a:p>
        </p:txBody>
      </p:sp>
      <p:sp>
        <p:nvSpPr>
          <p:cNvPr name="TextBox 8" id="8"/>
          <p:cNvSpPr txBox="true"/>
          <p:nvPr/>
        </p:nvSpPr>
        <p:spPr>
          <a:xfrm rot="0">
            <a:off x="1289458" y="1962954"/>
            <a:ext cx="4956572" cy="1247140"/>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Times New Roman Bold"/>
              </a:rPr>
              <a:t>Haftalık planınızı yaparken</a:t>
            </a:r>
          </a:p>
          <a:p>
            <a:pPr algn="ctr">
              <a:lnSpc>
                <a:spcPts val="4759"/>
              </a:lnSpc>
              <a:spcBef>
                <a:spcPct val="0"/>
              </a:spcBef>
            </a:pPr>
            <a:r>
              <a:rPr lang="en-US" sz="3399">
                <a:solidFill>
                  <a:srgbClr val="000000"/>
                </a:solidFill>
                <a:latin typeface="Times New Roman Bold"/>
              </a:rPr>
              <a:t>öncelik sıralaması yapın.</a:t>
            </a:r>
          </a:p>
        </p:txBody>
      </p:sp>
      <p:sp>
        <p:nvSpPr>
          <p:cNvPr name="TextBox 9" id="9"/>
          <p:cNvSpPr txBox="true"/>
          <p:nvPr/>
        </p:nvSpPr>
        <p:spPr>
          <a:xfrm rot="0">
            <a:off x="10393868" y="6992626"/>
            <a:ext cx="6692938" cy="1847215"/>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Times New Roman Bold"/>
              </a:rPr>
              <a:t>Haftalık planınızda uykuya, ders</a:t>
            </a:r>
          </a:p>
          <a:p>
            <a:pPr algn="ctr">
              <a:lnSpc>
                <a:spcPts val="4759"/>
              </a:lnSpc>
              <a:spcBef>
                <a:spcPct val="0"/>
              </a:spcBef>
            </a:pPr>
            <a:r>
              <a:rPr lang="en-US" sz="3399">
                <a:solidFill>
                  <a:srgbClr val="000000"/>
                </a:solidFill>
                <a:latin typeface="Times New Roman Bold"/>
              </a:rPr>
              <a:t>çalışmaya, dinlenmeye ve</a:t>
            </a:r>
          </a:p>
          <a:p>
            <a:pPr algn="ctr">
              <a:lnSpc>
                <a:spcPts val="4759"/>
              </a:lnSpc>
              <a:spcBef>
                <a:spcPct val="0"/>
              </a:spcBef>
            </a:pPr>
            <a:r>
              <a:rPr lang="en-US" sz="3399">
                <a:solidFill>
                  <a:srgbClr val="000000"/>
                </a:solidFill>
                <a:latin typeface="Times New Roman Bold"/>
              </a:rPr>
              <a:t>eğlenmeye yeterli zaman ayırın.</a:t>
            </a:r>
          </a:p>
        </p:txBody>
      </p:sp>
      <p:grpSp>
        <p:nvGrpSpPr>
          <p:cNvPr name="Group 10" id="10"/>
          <p:cNvGrpSpPr/>
          <p:nvPr/>
        </p:nvGrpSpPr>
        <p:grpSpPr>
          <a:xfrm rot="0">
            <a:off x="9496425" y="6047422"/>
            <a:ext cx="8464868" cy="3370897"/>
            <a:chOff x="0" y="0"/>
            <a:chExt cx="11286490" cy="4494530"/>
          </a:xfrm>
        </p:grpSpPr>
        <p:sp>
          <p:nvSpPr>
            <p:cNvPr name="Freeform 11" id="11"/>
            <p:cNvSpPr/>
            <p:nvPr/>
          </p:nvSpPr>
          <p:spPr>
            <a:xfrm flipH="false" flipV="false" rot="0">
              <a:off x="49530" y="35560"/>
              <a:ext cx="11191240" cy="4414520"/>
            </a:xfrm>
            <a:custGeom>
              <a:avLst/>
              <a:gdLst/>
              <a:ahLst/>
              <a:cxnLst/>
              <a:rect r="r" b="b" t="t" l="l"/>
              <a:pathLst>
                <a:path h="4414520" w="11191240">
                  <a:moveTo>
                    <a:pt x="157480" y="2325370"/>
                  </a:moveTo>
                  <a:cubicBezTo>
                    <a:pt x="349250" y="2245360"/>
                    <a:pt x="403860" y="2194560"/>
                    <a:pt x="467360" y="2141220"/>
                  </a:cubicBezTo>
                  <a:cubicBezTo>
                    <a:pt x="547370" y="2072640"/>
                    <a:pt x="637540" y="1964690"/>
                    <a:pt x="730250" y="1892300"/>
                  </a:cubicBezTo>
                  <a:cubicBezTo>
                    <a:pt x="820420" y="1822450"/>
                    <a:pt x="923290" y="1780540"/>
                    <a:pt x="1014730" y="1709420"/>
                  </a:cubicBezTo>
                  <a:cubicBezTo>
                    <a:pt x="1112520" y="1633220"/>
                    <a:pt x="1214120" y="1512570"/>
                    <a:pt x="1299210" y="1449070"/>
                  </a:cubicBezTo>
                  <a:cubicBezTo>
                    <a:pt x="1358900" y="1403350"/>
                    <a:pt x="1400810" y="1390650"/>
                    <a:pt x="1464310" y="1347470"/>
                  </a:cubicBezTo>
                  <a:cubicBezTo>
                    <a:pt x="1557020" y="1283970"/>
                    <a:pt x="1691640" y="1169670"/>
                    <a:pt x="1793240" y="1098550"/>
                  </a:cubicBezTo>
                  <a:cubicBezTo>
                    <a:pt x="1877060" y="1040130"/>
                    <a:pt x="1971040" y="981710"/>
                    <a:pt x="2029460" y="949960"/>
                  </a:cubicBezTo>
                  <a:cubicBezTo>
                    <a:pt x="2062480" y="932180"/>
                    <a:pt x="2072640" y="925830"/>
                    <a:pt x="2108200" y="913130"/>
                  </a:cubicBezTo>
                  <a:cubicBezTo>
                    <a:pt x="2174240" y="889000"/>
                    <a:pt x="2292350" y="864870"/>
                    <a:pt x="2401570" y="829310"/>
                  </a:cubicBezTo>
                  <a:cubicBezTo>
                    <a:pt x="2545080" y="782320"/>
                    <a:pt x="2730500" y="693420"/>
                    <a:pt x="2891790" y="646430"/>
                  </a:cubicBezTo>
                  <a:cubicBezTo>
                    <a:pt x="3042920" y="603250"/>
                    <a:pt x="3214370" y="589280"/>
                    <a:pt x="3338830" y="553720"/>
                  </a:cubicBezTo>
                  <a:cubicBezTo>
                    <a:pt x="3430270" y="527050"/>
                    <a:pt x="3482340" y="487680"/>
                    <a:pt x="3573780" y="466090"/>
                  </a:cubicBezTo>
                  <a:cubicBezTo>
                    <a:pt x="3695700" y="438150"/>
                    <a:pt x="3862070" y="448310"/>
                    <a:pt x="4011930" y="424180"/>
                  </a:cubicBezTo>
                  <a:cubicBezTo>
                    <a:pt x="4174490" y="397510"/>
                    <a:pt x="4359910" y="330200"/>
                    <a:pt x="4516120" y="308610"/>
                  </a:cubicBezTo>
                  <a:cubicBezTo>
                    <a:pt x="4649470" y="289560"/>
                    <a:pt x="4759960" y="302260"/>
                    <a:pt x="4892040" y="289560"/>
                  </a:cubicBezTo>
                  <a:cubicBezTo>
                    <a:pt x="5041900" y="275590"/>
                    <a:pt x="5190490" y="234950"/>
                    <a:pt x="5368290" y="220980"/>
                  </a:cubicBezTo>
                  <a:cubicBezTo>
                    <a:pt x="5590540" y="204470"/>
                    <a:pt x="5923280" y="226060"/>
                    <a:pt x="6120130" y="214630"/>
                  </a:cubicBezTo>
                  <a:cubicBezTo>
                    <a:pt x="6248400" y="207010"/>
                    <a:pt x="6314440" y="199390"/>
                    <a:pt x="6436360" y="179070"/>
                  </a:cubicBezTo>
                  <a:cubicBezTo>
                    <a:pt x="6607810" y="149860"/>
                    <a:pt x="6885940" y="66040"/>
                    <a:pt x="7045960" y="41910"/>
                  </a:cubicBezTo>
                  <a:cubicBezTo>
                    <a:pt x="7148830" y="26670"/>
                    <a:pt x="7204710" y="25400"/>
                    <a:pt x="7301230" y="20320"/>
                  </a:cubicBezTo>
                  <a:cubicBezTo>
                    <a:pt x="7424420" y="13970"/>
                    <a:pt x="7581900" y="0"/>
                    <a:pt x="7725410" y="15240"/>
                  </a:cubicBezTo>
                  <a:cubicBezTo>
                    <a:pt x="7876540" y="31750"/>
                    <a:pt x="8050530" y="97790"/>
                    <a:pt x="8187690" y="121920"/>
                  </a:cubicBezTo>
                  <a:cubicBezTo>
                    <a:pt x="8295640" y="140970"/>
                    <a:pt x="8385810" y="140970"/>
                    <a:pt x="8479790" y="158750"/>
                  </a:cubicBezTo>
                  <a:cubicBezTo>
                    <a:pt x="8569960" y="175260"/>
                    <a:pt x="8642350" y="201930"/>
                    <a:pt x="8741410" y="222250"/>
                  </a:cubicBezTo>
                  <a:cubicBezTo>
                    <a:pt x="8869680" y="248920"/>
                    <a:pt x="9109710" y="271780"/>
                    <a:pt x="9188450" y="302260"/>
                  </a:cubicBezTo>
                  <a:cubicBezTo>
                    <a:pt x="9218930" y="314960"/>
                    <a:pt x="9218930" y="325120"/>
                    <a:pt x="9248140" y="340360"/>
                  </a:cubicBezTo>
                  <a:cubicBezTo>
                    <a:pt x="9310370" y="373380"/>
                    <a:pt x="9467850" y="422910"/>
                    <a:pt x="9560560" y="468630"/>
                  </a:cubicBezTo>
                  <a:cubicBezTo>
                    <a:pt x="9639300" y="508000"/>
                    <a:pt x="9695180" y="542290"/>
                    <a:pt x="9770110" y="594360"/>
                  </a:cubicBezTo>
                  <a:cubicBezTo>
                    <a:pt x="9865360" y="660400"/>
                    <a:pt x="9980930" y="775970"/>
                    <a:pt x="10078720" y="840740"/>
                  </a:cubicBezTo>
                  <a:cubicBezTo>
                    <a:pt x="10158730" y="894080"/>
                    <a:pt x="10226040" y="911860"/>
                    <a:pt x="10309860" y="966470"/>
                  </a:cubicBezTo>
                  <a:cubicBezTo>
                    <a:pt x="10421620" y="1038860"/>
                    <a:pt x="10600690" y="1177290"/>
                    <a:pt x="10679430" y="1249680"/>
                  </a:cubicBezTo>
                  <a:cubicBezTo>
                    <a:pt x="10721340" y="1287780"/>
                    <a:pt x="10732770" y="1296670"/>
                    <a:pt x="10767060" y="1346200"/>
                  </a:cubicBezTo>
                  <a:cubicBezTo>
                    <a:pt x="10847070" y="1460500"/>
                    <a:pt x="11049000" y="1826260"/>
                    <a:pt x="11092180" y="1960880"/>
                  </a:cubicBezTo>
                  <a:cubicBezTo>
                    <a:pt x="11111230" y="2021840"/>
                    <a:pt x="11099800" y="2045970"/>
                    <a:pt x="11109960" y="2100580"/>
                  </a:cubicBezTo>
                  <a:cubicBezTo>
                    <a:pt x="11125200" y="2179320"/>
                    <a:pt x="11169650" y="2302510"/>
                    <a:pt x="11181080" y="2383790"/>
                  </a:cubicBezTo>
                  <a:cubicBezTo>
                    <a:pt x="11189970" y="2443480"/>
                    <a:pt x="11191240" y="2490470"/>
                    <a:pt x="11186160" y="2542540"/>
                  </a:cubicBezTo>
                  <a:cubicBezTo>
                    <a:pt x="11181080" y="2594610"/>
                    <a:pt x="11167110" y="2649220"/>
                    <a:pt x="11150600" y="2698750"/>
                  </a:cubicBezTo>
                  <a:cubicBezTo>
                    <a:pt x="11135360" y="2744470"/>
                    <a:pt x="11113770" y="2786380"/>
                    <a:pt x="11093450" y="2828290"/>
                  </a:cubicBezTo>
                  <a:cubicBezTo>
                    <a:pt x="11074400" y="2867660"/>
                    <a:pt x="11059160" y="2904490"/>
                    <a:pt x="11032490" y="2942590"/>
                  </a:cubicBezTo>
                  <a:cubicBezTo>
                    <a:pt x="10999470" y="2989580"/>
                    <a:pt x="10948670" y="3041650"/>
                    <a:pt x="10906760" y="3086100"/>
                  </a:cubicBezTo>
                  <a:cubicBezTo>
                    <a:pt x="10867390" y="3128010"/>
                    <a:pt x="10840720" y="3161030"/>
                    <a:pt x="10788650" y="3205480"/>
                  </a:cubicBezTo>
                  <a:cubicBezTo>
                    <a:pt x="10708640" y="3275330"/>
                    <a:pt x="10534650" y="3387090"/>
                    <a:pt x="10458450" y="3450590"/>
                  </a:cubicBezTo>
                  <a:cubicBezTo>
                    <a:pt x="10414000" y="3487420"/>
                    <a:pt x="10391140" y="3519170"/>
                    <a:pt x="10359390" y="3542030"/>
                  </a:cubicBezTo>
                  <a:cubicBezTo>
                    <a:pt x="10333990" y="3561080"/>
                    <a:pt x="10304780" y="3567430"/>
                    <a:pt x="10283190" y="3583940"/>
                  </a:cubicBezTo>
                  <a:cubicBezTo>
                    <a:pt x="10262870" y="3599180"/>
                    <a:pt x="10251440" y="3623310"/>
                    <a:pt x="10229850" y="3638550"/>
                  </a:cubicBezTo>
                  <a:cubicBezTo>
                    <a:pt x="10206990" y="3656330"/>
                    <a:pt x="10177780" y="3661410"/>
                    <a:pt x="10147300" y="3681730"/>
                  </a:cubicBezTo>
                  <a:cubicBezTo>
                    <a:pt x="10105390" y="3709670"/>
                    <a:pt x="10067290" y="3764280"/>
                    <a:pt x="10007600" y="3801110"/>
                  </a:cubicBezTo>
                  <a:cubicBezTo>
                    <a:pt x="9923780" y="3851910"/>
                    <a:pt x="9763760" y="3906520"/>
                    <a:pt x="9677400" y="3937000"/>
                  </a:cubicBezTo>
                  <a:cubicBezTo>
                    <a:pt x="9622790" y="3957320"/>
                    <a:pt x="9593580" y="3970020"/>
                    <a:pt x="9540240" y="3978910"/>
                  </a:cubicBezTo>
                  <a:cubicBezTo>
                    <a:pt x="9467850" y="3991610"/>
                    <a:pt x="9377680" y="3975100"/>
                    <a:pt x="9279890" y="3987800"/>
                  </a:cubicBezTo>
                  <a:cubicBezTo>
                    <a:pt x="9151620" y="4004310"/>
                    <a:pt x="8970010" y="4069080"/>
                    <a:pt x="8840470" y="4089400"/>
                  </a:cubicBezTo>
                  <a:cubicBezTo>
                    <a:pt x="8738870" y="4104640"/>
                    <a:pt x="8669020" y="4099560"/>
                    <a:pt x="8567420" y="4110990"/>
                  </a:cubicBezTo>
                  <a:cubicBezTo>
                    <a:pt x="8437880" y="4126230"/>
                    <a:pt x="8307070" y="4165600"/>
                    <a:pt x="8126730" y="4180840"/>
                  </a:cubicBezTo>
                  <a:cubicBezTo>
                    <a:pt x="7846060" y="4203700"/>
                    <a:pt x="7306310" y="4170680"/>
                    <a:pt x="7040880" y="4187190"/>
                  </a:cubicBezTo>
                  <a:cubicBezTo>
                    <a:pt x="6887210" y="4197350"/>
                    <a:pt x="6785610" y="4212590"/>
                    <a:pt x="6676390" y="4230370"/>
                  </a:cubicBezTo>
                  <a:cubicBezTo>
                    <a:pt x="6586220" y="4244340"/>
                    <a:pt x="6531610" y="4269740"/>
                    <a:pt x="6430010" y="4279900"/>
                  </a:cubicBezTo>
                  <a:cubicBezTo>
                    <a:pt x="6271260" y="4296410"/>
                    <a:pt x="6014720" y="4271010"/>
                    <a:pt x="5815330" y="4286250"/>
                  </a:cubicBezTo>
                  <a:cubicBezTo>
                    <a:pt x="5622290" y="4300220"/>
                    <a:pt x="5429250" y="4345940"/>
                    <a:pt x="5251450" y="4366260"/>
                  </a:cubicBezTo>
                  <a:cubicBezTo>
                    <a:pt x="5091430" y="4385310"/>
                    <a:pt x="4979670" y="4403090"/>
                    <a:pt x="4794250" y="4408170"/>
                  </a:cubicBezTo>
                  <a:cubicBezTo>
                    <a:pt x="4508500" y="4414520"/>
                    <a:pt x="4000500" y="4387850"/>
                    <a:pt x="3702050" y="4361180"/>
                  </a:cubicBezTo>
                  <a:cubicBezTo>
                    <a:pt x="3493770" y="4343400"/>
                    <a:pt x="3329940" y="4320540"/>
                    <a:pt x="3175000" y="4291330"/>
                  </a:cubicBezTo>
                  <a:cubicBezTo>
                    <a:pt x="3050540" y="4268470"/>
                    <a:pt x="2959100" y="4248150"/>
                    <a:pt x="2840990" y="4210050"/>
                  </a:cubicBezTo>
                  <a:cubicBezTo>
                    <a:pt x="2700020" y="4165600"/>
                    <a:pt x="2470150" y="4051300"/>
                    <a:pt x="2386330" y="4029710"/>
                  </a:cubicBezTo>
                  <a:cubicBezTo>
                    <a:pt x="2355850" y="4022090"/>
                    <a:pt x="2348230" y="4027170"/>
                    <a:pt x="2321560" y="4020820"/>
                  </a:cubicBezTo>
                  <a:cubicBezTo>
                    <a:pt x="2273300" y="4008120"/>
                    <a:pt x="2171700" y="3967480"/>
                    <a:pt x="2123440" y="3945890"/>
                  </a:cubicBezTo>
                  <a:cubicBezTo>
                    <a:pt x="2095500" y="3933190"/>
                    <a:pt x="2082800" y="3919220"/>
                    <a:pt x="2057400" y="3910330"/>
                  </a:cubicBezTo>
                  <a:cubicBezTo>
                    <a:pt x="2029460" y="3900170"/>
                    <a:pt x="1995170" y="3903980"/>
                    <a:pt x="1960880" y="3893820"/>
                  </a:cubicBezTo>
                  <a:cubicBezTo>
                    <a:pt x="1917700" y="3879850"/>
                    <a:pt x="1860550" y="3840480"/>
                    <a:pt x="1819910" y="3827780"/>
                  </a:cubicBezTo>
                  <a:cubicBezTo>
                    <a:pt x="1791970" y="3818890"/>
                    <a:pt x="1774190" y="3823970"/>
                    <a:pt x="1744980" y="3816350"/>
                  </a:cubicBezTo>
                  <a:cubicBezTo>
                    <a:pt x="1699260" y="3804920"/>
                    <a:pt x="1620520" y="3773170"/>
                    <a:pt x="1574800" y="3751580"/>
                  </a:cubicBezTo>
                  <a:cubicBezTo>
                    <a:pt x="1541780" y="3736340"/>
                    <a:pt x="1525270" y="3719830"/>
                    <a:pt x="1490980" y="3704590"/>
                  </a:cubicBezTo>
                  <a:cubicBezTo>
                    <a:pt x="1443990" y="3683000"/>
                    <a:pt x="1374140" y="3672840"/>
                    <a:pt x="1318260" y="3641090"/>
                  </a:cubicBezTo>
                  <a:cubicBezTo>
                    <a:pt x="1256030" y="3605530"/>
                    <a:pt x="1184910" y="3520440"/>
                    <a:pt x="1137920" y="3496310"/>
                  </a:cubicBezTo>
                  <a:cubicBezTo>
                    <a:pt x="1113790" y="3483610"/>
                    <a:pt x="1102360" y="3495040"/>
                    <a:pt x="1075690" y="3479800"/>
                  </a:cubicBezTo>
                  <a:cubicBezTo>
                    <a:pt x="1007110" y="3441700"/>
                    <a:pt x="853440" y="3295650"/>
                    <a:pt x="759460" y="3180080"/>
                  </a:cubicBezTo>
                  <a:cubicBezTo>
                    <a:pt x="659130" y="3055620"/>
                    <a:pt x="580390" y="2858770"/>
                    <a:pt x="497840" y="2753360"/>
                  </a:cubicBezTo>
                  <a:cubicBezTo>
                    <a:pt x="440690" y="2680970"/>
                    <a:pt x="354330" y="2622550"/>
                    <a:pt x="332740" y="2586990"/>
                  </a:cubicBezTo>
                  <a:cubicBezTo>
                    <a:pt x="325120" y="2573020"/>
                    <a:pt x="328930" y="2561590"/>
                    <a:pt x="322580" y="2555240"/>
                  </a:cubicBezTo>
                  <a:cubicBezTo>
                    <a:pt x="316230" y="2548890"/>
                    <a:pt x="304800" y="2553970"/>
                    <a:pt x="293370" y="2547620"/>
                  </a:cubicBezTo>
                  <a:cubicBezTo>
                    <a:pt x="273050" y="2537460"/>
                    <a:pt x="242570" y="2509520"/>
                    <a:pt x="217170" y="2485390"/>
                  </a:cubicBezTo>
                  <a:cubicBezTo>
                    <a:pt x="185420" y="2456180"/>
                    <a:pt x="147320" y="2393950"/>
                    <a:pt x="120650" y="2379980"/>
                  </a:cubicBezTo>
                  <a:cubicBezTo>
                    <a:pt x="106680" y="2372360"/>
                    <a:pt x="96520" y="2372360"/>
                    <a:pt x="83820" y="2374900"/>
                  </a:cubicBezTo>
                  <a:cubicBezTo>
                    <a:pt x="66040" y="2378710"/>
                    <a:pt x="40640" y="2415540"/>
                    <a:pt x="25400" y="2415540"/>
                  </a:cubicBezTo>
                  <a:cubicBezTo>
                    <a:pt x="15240" y="2415540"/>
                    <a:pt x="2540" y="2404110"/>
                    <a:pt x="1270" y="2396490"/>
                  </a:cubicBezTo>
                  <a:cubicBezTo>
                    <a:pt x="0" y="2387600"/>
                    <a:pt x="12700" y="2368550"/>
                    <a:pt x="21590" y="2366010"/>
                  </a:cubicBezTo>
                  <a:cubicBezTo>
                    <a:pt x="27940" y="2363470"/>
                    <a:pt x="39370" y="2367280"/>
                    <a:pt x="44450" y="2372360"/>
                  </a:cubicBezTo>
                  <a:cubicBezTo>
                    <a:pt x="49530" y="2377440"/>
                    <a:pt x="53340" y="2388870"/>
                    <a:pt x="52070" y="2395220"/>
                  </a:cubicBezTo>
                  <a:cubicBezTo>
                    <a:pt x="50800" y="2402840"/>
                    <a:pt x="43180" y="2411730"/>
                    <a:pt x="36830" y="2414270"/>
                  </a:cubicBezTo>
                  <a:cubicBezTo>
                    <a:pt x="29210" y="2416810"/>
                    <a:pt x="11430" y="2413000"/>
                    <a:pt x="6350" y="2406650"/>
                  </a:cubicBezTo>
                  <a:cubicBezTo>
                    <a:pt x="1270" y="2399030"/>
                    <a:pt x="3810" y="2381250"/>
                    <a:pt x="11430" y="2369820"/>
                  </a:cubicBezTo>
                  <a:cubicBezTo>
                    <a:pt x="21590" y="2353310"/>
                    <a:pt x="54610" y="2330450"/>
                    <a:pt x="80010" y="2326640"/>
                  </a:cubicBezTo>
                  <a:cubicBezTo>
                    <a:pt x="106680" y="2322830"/>
                    <a:pt x="143510" y="2332990"/>
                    <a:pt x="170180" y="2349500"/>
                  </a:cubicBezTo>
                  <a:cubicBezTo>
                    <a:pt x="201930" y="2369820"/>
                    <a:pt x="218440" y="2416810"/>
                    <a:pt x="250190" y="2447290"/>
                  </a:cubicBezTo>
                  <a:cubicBezTo>
                    <a:pt x="283210" y="2479040"/>
                    <a:pt x="342900" y="2505710"/>
                    <a:pt x="365760" y="2533650"/>
                  </a:cubicBezTo>
                  <a:cubicBezTo>
                    <a:pt x="379730" y="2550160"/>
                    <a:pt x="375920" y="2567940"/>
                    <a:pt x="388620" y="2583180"/>
                  </a:cubicBezTo>
                  <a:cubicBezTo>
                    <a:pt x="405130" y="2602230"/>
                    <a:pt x="435610" y="2609850"/>
                    <a:pt x="462280" y="2633980"/>
                  </a:cubicBezTo>
                  <a:cubicBezTo>
                    <a:pt x="504190" y="2673350"/>
                    <a:pt x="562610" y="2752090"/>
                    <a:pt x="599440" y="2809240"/>
                  </a:cubicBezTo>
                  <a:cubicBezTo>
                    <a:pt x="631190" y="2858770"/>
                    <a:pt x="643890" y="2903220"/>
                    <a:pt x="673100" y="2954020"/>
                  </a:cubicBezTo>
                  <a:cubicBezTo>
                    <a:pt x="707390" y="3013710"/>
                    <a:pt x="741680" y="3077210"/>
                    <a:pt x="796290" y="3144520"/>
                  </a:cubicBezTo>
                  <a:cubicBezTo>
                    <a:pt x="869950" y="3234690"/>
                    <a:pt x="1021080" y="3392170"/>
                    <a:pt x="1090930" y="3432810"/>
                  </a:cubicBezTo>
                  <a:cubicBezTo>
                    <a:pt x="1121410" y="3450590"/>
                    <a:pt x="1139190" y="3439160"/>
                    <a:pt x="1167130" y="3454400"/>
                  </a:cubicBezTo>
                  <a:cubicBezTo>
                    <a:pt x="1214120" y="3479800"/>
                    <a:pt x="1289050" y="3573780"/>
                    <a:pt x="1333500" y="3595370"/>
                  </a:cubicBezTo>
                  <a:cubicBezTo>
                    <a:pt x="1358900" y="3608070"/>
                    <a:pt x="1369060" y="3599180"/>
                    <a:pt x="1398270" y="3609340"/>
                  </a:cubicBezTo>
                  <a:cubicBezTo>
                    <a:pt x="1469390" y="3632200"/>
                    <a:pt x="1667510" y="3740150"/>
                    <a:pt x="1748790" y="3765550"/>
                  </a:cubicBezTo>
                  <a:cubicBezTo>
                    <a:pt x="1789430" y="3778250"/>
                    <a:pt x="1809750" y="3773170"/>
                    <a:pt x="1842770" y="3783330"/>
                  </a:cubicBezTo>
                  <a:cubicBezTo>
                    <a:pt x="1882140" y="3796030"/>
                    <a:pt x="1925320" y="3829050"/>
                    <a:pt x="1967230" y="3843020"/>
                  </a:cubicBezTo>
                  <a:cubicBezTo>
                    <a:pt x="2005330" y="3855720"/>
                    <a:pt x="2037080" y="3851910"/>
                    <a:pt x="2081530" y="3865880"/>
                  </a:cubicBezTo>
                  <a:cubicBezTo>
                    <a:pt x="2148840" y="3886200"/>
                    <a:pt x="2269490" y="3954780"/>
                    <a:pt x="2329180" y="3971290"/>
                  </a:cubicBezTo>
                  <a:cubicBezTo>
                    <a:pt x="2360930" y="3980180"/>
                    <a:pt x="2369820" y="3973830"/>
                    <a:pt x="2404110" y="3982720"/>
                  </a:cubicBezTo>
                  <a:cubicBezTo>
                    <a:pt x="2491740" y="4006850"/>
                    <a:pt x="2716530" y="4117340"/>
                    <a:pt x="2856230" y="4161790"/>
                  </a:cubicBezTo>
                  <a:cubicBezTo>
                    <a:pt x="2971800" y="4198620"/>
                    <a:pt x="3058160" y="4218940"/>
                    <a:pt x="3180080" y="4241800"/>
                  </a:cubicBezTo>
                  <a:cubicBezTo>
                    <a:pt x="3332480" y="4271010"/>
                    <a:pt x="3496310" y="4292600"/>
                    <a:pt x="3702050" y="4310380"/>
                  </a:cubicBezTo>
                  <a:cubicBezTo>
                    <a:pt x="3999230" y="4335780"/>
                    <a:pt x="4507230" y="4363720"/>
                    <a:pt x="4791710" y="4357370"/>
                  </a:cubicBezTo>
                  <a:cubicBezTo>
                    <a:pt x="4975860" y="4353560"/>
                    <a:pt x="5085080" y="4335780"/>
                    <a:pt x="5245100" y="4316730"/>
                  </a:cubicBezTo>
                  <a:cubicBezTo>
                    <a:pt x="5424170" y="4296410"/>
                    <a:pt x="5622290" y="4250690"/>
                    <a:pt x="5815330" y="4235450"/>
                  </a:cubicBezTo>
                  <a:cubicBezTo>
                    <a:pt x="6014720" y="4220210"/>
                    <a:pt x="6266180" y="4245610"/>
                    <a:pt x="6423660" y="4229100"/>
                  </a:cubicBezTo>
                  <a:cubicBezTo>
                    <a:pt x="6525260" y="4218940"/>
                    <a:pt x="6581140" y="4193540"/>
                    <a:pt x="6672580" y="4179570"/>
                  </a:cubicBezTo>
                  <a:cubicBezTo>
                    <a:pt x="6783070" y="4161790"/>
                    <a:pt x="6885940" y="4146550"/>
                    <a:pt x="7040880" y="4136390"/>
                  </a:cubicBezTo>
                  <a:cubicBezTo>
                    <a:pt x="7306310" y="4119880"/>
                    <a:pt x="7840980" y="4152900"/>
                    <a:pt x="8121650" y="4130040"/>
                  </a:cubicBezTo>
                  <a:cubicBezTo>
                    <a:pt x="8301990" y="4114800"/>
                    <a:pt x="8436610" y="4075430"/>
                    <a:pt x="8564880" y="4060190"/>
                  </a:cubicBezTo>
                  <a:cubicBezTo>
                    <a:pt x="8663940" y="4048760"/>
                    <a:pt x="8728710" y="4056380"/>
                    <a:pt x="8827770" y="4041140"/>
                  </a:cubicBezTo>
                  <a:cubicBezTo>
                    <a:pt x="8958580" y="4020820"/>
                    <a:pt x="9150350" y="3953510"/>
                    <a:pt x="9278620" y="3937000"/>
                  </a:cubicBezTo>
                  <a:cubicBezTo>
                    <a:pt x="9372600" y="3924300"/>
                    <a:pt x="9458960" y="3940810"/>
                    <a:pt x="9527540" y="3929380"/>
                  </a:cubicBezTo>
                  <a:cubicBezTo>
                    <a:pt x="9577070" y="3921760"/>
                    <a:pt x="9602470" y="3910330"/>
                    <a:pt x="9653270" y="3892550"/>
                  </a:cubicBezTo>
                  <a:cubicBezTo>
                    <a:pt x="9737090" y="3863340"/>
                    <a:pt x="9852660" y="3831590"/>
                    <a:pt x="9978390" y="3759200"/>
                  </a:cubicBezTo>
                  <a:cubicBezTo>
                    <a:pt x="10187940" y="3638550"/>
                    <a:pt x="10572750" y="3329940"/>
                    <a:pt x="10751820" y="3168650"/>
                  </a:cubicBezTo>
                  <a:cubicBezTo>
                    <a:pt x="10858500" y="3072130"/>
                    <a:pt x="10929620" y="3003550"/>
                    <a:pt x="10989310" y="2917190"/>
                  </a:cubicBezTo>
                  <a:cubicBezTo>
                    <a:pt x="11041380" y="2842260"/>
                    <a:pt x="11078210" y="2754630"/>
                    <a:pt x="11102340" y="2684780"/>
                  </a:cubicBezTo>
                  <a:cubicBezTo>
                    <a:pt x="11121390" y="2632710"/>
                    <a:pt x="11130280" y="2590800"/>
                    <a:pt x="11135360" y="2542540"/>
                  </a:cubicBezTo>
                  <a:cubicBezTo>
                    <a:pt x="11140440" y="2493010"/>
                    <a:pt x="11137900" y="2449830"/>
                    <a:pt x="11130280" y="2391410"/>
                  </a:cubicBezTo>
                  <a:cubicBezTo>
                    <a:pt x="11118850" y="2310130"/>
                    <a:pt x="11073130" y="2180590"/>
                    <a:pt x="11060430" y="2105660"/>
                  </a:cubicBezTo>
                  <a:cubicBezTo>
                    <a:pt x="11051540" y="2057400"/>
                    <a:pt x="11064240" y="2038350"/>
                    <a:pt x="11047730" y="1985010"/>
                  </a:cubicBezTo>
                  <a:cubicBezTo>
                    <a:pt x="11009630" y="1858010"/>
                    <a:pt x="10803890" y="1488440"/>
                    <a:pt x="10730230" y="1380490"/>
                  </a:cubicBezTo>
                  <a:cubicBezTo>
                    <a:pt x="10699750" y="1336040"/>
                    <a:pt x="10692130" y="1328420"/>
                    <a:pt x="10655300" y="1294130"/>
                  </a:cubicBezTo>
                  <a:cubicBezTo>
                    <a:pt x="10581640" y="1224280"/>
                    <a:pt x="10400030" y="1085850"/>
                    <a:pt x="10288270" y="1012190"/>
                  </a:cubicBezTo>
                  <a:cubicBezTo>
                    <a:pt x="10201910" y="955040"/>
                    <a:pt x="10128250" y="933450"/>
                    <a:pt x="10045700" y="878840"/>
                  </a:cubicBezTo>
                  <a:cubicBezTo>
                    <a:pt x="9947910" y="814070"/>
                    <a:pt x="9838690" y="703580"/>
                    <a:pt x="9745980" y="638810"/>
                  </a:cubicBezTo>
                  <a:cubicBezTo>
                    <a:pt x="9672320" y="588010"/>
                    <a:pt x="9617710" y="554990"/>
                    <a:pt x="9540240" y="515620"/>
                  </a:cubicBezTo>
                  <a:cubicBezTo>
                    <a:pt x="9447530" y="468630"/>
                    <a:pt x="9279890" y="415290"/>
                    <a:pt x="9221470" y="383540"/>
                  </a:cubicBezTo>
                  <a:cubicBezTo>
                    <a:pt x="9197340" y="370840"/>
                    <a:pt x="9199880" y="360680"/>
                    <a:pt x="9174480" y="350520"/>
                  </a:cubicBezTo>
                  <a:cubicBezTo>
                    <a:pt x="9103360" y="321310"/>
                    <a:pt x="8855710" y="298450"/>
                    <a:pt x="8728710" y="271780"/>
                  </a:cubicBezTo>
                  <a:cubicBezTo>
                    <a:pt x="8632190" y="251460"/>
                    <a:pt x="8564880" y="226060"/>
                    <a:pt x="8475980" y="209550"/>
                  </a:cubicBezTo>
                  <a:cubicBezTo>
                    <a:pt x="8380730" y="191770"/>
                    <a:pt x="8284210" y="191770"/>
                    <a:pt x="8174990" y="171450"/>
                  </a:cubicBezTo>
                  <a:cubicBezTo>
                    <a:pt x="8039100" y="147320"/>
                    <a:pt x="7874000" y="82550"/>
                    <a:pt x="7725410" y="66040"/>
                  </a:cubicBezTo>
                  <a:cubicBezTo>
                    <a:pt x="7583170" y="50800"/>
                    <a:pt x="7425690" y="64770"/>
                    <a:pt x="7303770" y="71120"/>
                  </a:cubicBezTo>
                  <a:cubicBezTo>
                    <a:pt x="7209790" y="76200"/>
                    <a:pt x="7155180" y="77470"/>
                    <a:pt x="7054850" y="92710"/>
                  </a:cubicBezTo>
                  <a:cubicBezTo>
                    <a:pt x="6894830" y="116840"/>
                    <a:pt x="6614160" y="200660"/>
                    <a:pt x="6441440" y="229870"/>
                  </a:cubicBezTo>
                  <a:cubicBezTo>
                    <a:pt x="6318250" y="250190"/>
                    <a:pt x="6249670" y="257810"/>
                    <a:pt x="6120130" y="265430"/>
                  </a:cubicBezTo>
                  <a:cubicBezTo>
                    <a:pt x="5923280" y="276860"/>
                    <a:pt x="5593080" y="255270"/>
                    <a:pt x="5372100" y="271780"/>
                  </a:cubicBezTo>
                  <a:cubicBezTo>
                    <a:pt x="5194300" y="285750"/>
                    <a:pt x="5041900" y="326390"/>
                    <a:pt x="4892040" y="340360"/>
                  </a:cubicBezTo>
                  <a:cubicBezTo>
                    <a:pt x="4762500" y="353060"/>
                    <a:pt x="4657090" y="340360"/>
                    <a:pt x="4526280" y="358140"/>
                  </a:cubicBezTo>
                  <a:cubicBezTo>
                    <a:pt x="4370070" y="379730"/>
                    <a:pt x="4182110" y="447040"/>
                    <a:pt x="4019550" y="473710"/>
                  </a:cubicBezTo>
                  <a:cubicBezTo>
                    <a:pt x="3870960" y="497840"/>
                    <a:pt x="3710940" y="486410"/>
                    <a:pt x="3590290" y="514350"/>
                  </a:cubicBezTo>
                  <a:cubicBezTo>
                    <a:pt x="3497580" y="535940"/>
                    <a:pt x="3442970" y="576580"/>
                    <a:pt x="3350260" y="603250"/>
                  </a:cubicBezTo>
                  <a:cubicBezTo>
                    <a:pt x="3227070" y="638810"/>
                    <a:pt x="3059430" y="651510"/>
                    <a:pt x="2909570" y="694690"/>
                  </a:cubicBezTo>
                  <a:cubicBezTo>
                    <a:pt x="2748280" y="741680"/>
                    <a:pt x="2559050" y="831850"/>
                    <a:pt x="2415540" y="878840"/>
                  </a:cubicBezTo>
                  <a:cubicBezTo>
                    <a:pt x="2307590" y="914400"/>
                    <a:pt x="2193290" y="935990"/>
                    <a:pt x="2129790" y="958850"/>
                  </a:cubicBezTo>
                  <a:cubicBezTo>
                    <a:pt x="2096770" y="970280"/>
                    <a:pt x="2087880" y="975360"/>
                    <a:pt x="2057400" y="991870"/>
                  </a:cubicBezTo>
                  <a:cubicBezTo>
                    <a:pt x="2001520" y="1022350"/>
                    <a:pt x="1884680" y="1093470"/>
                    <a:pt x="1826260" y="1136650"/>
                  </a:cubicBezTo>
                  <a:cubicBezTo>
                    <a:pt x="1786890" y="1165860"/>
                    <a:pt x="1778000" y="1184910"/>
                    <a:pt x="1734820" y="1217930"/>
                  </a:cubicBezTo>
                  <a:cubicBezTo>
                    <a:pt x="1649730" y="1283970"/>
                    <a:pt x="1452880" y="1391920"/>
                    <a:pt x="1333500" y="1485900"/>
                  </a:cubicBezTo>
                  <a:cubicBezTo>
                    <a:pt x="1225550" y="1570990"/>
                    <a:pt x="1131570" y="1680210"/>
                    <a:pt x="1042670" y="1751330"/>
                  </a:cubicBezTo>
                  <a:cubicBezTo>
                    <a:pt x="974090" y="1805940"/>
                    <a:pt x="902970" y="1854200"/>
                    <a:pt x="850900" y="1885950"/>
                  </a:cubicBezTo>
                  <a:cubicBezTo>
                    <a:pt x="817880" y="1906270"/>
                    <a:pt x="798830" y="1905000"/>
                    <a:pt x="764540" y="1929130"/>
                  </a:cubicBezTo>
                  <a:cubicBezTo>
                    <a:pt x="697230" y="1976120"/>
                    <a:pt x="581660" y="2112010"/>
                    <a:pt x="499110" y="2181860"/>
                  </a:cubicBezTo>
                  <a:cubicBezTo>
                    <a:pt x="433070" y="2237740"/>
                    <a:pt x="373380" y="2291080"/>
                    <a:pt x="312420" y="2324100"/>
                  </a:cubicBezTo>
                  <a:cubicBezTo>
                    <a:pt x="262890" y="2350770"/>
                    <a:pt x="191770" y="2379980"/>
                    <a:pt x="163830" y="2374900"/>
                  </a:cubicBezTo>
                  <a:cubicBezTo>
                    <a:pt x="151130" y="2372360"/>
                    <a:pt x="139700" y="2360930"/>
                    <a:pt x="138430" y="2353310"/>
                  </a:cubicBezTo>
                  <a:cubicBezTo>
                    <a:pt x="137160" y="2344420"/>
                    <a:pt x="157480" y="2325370"/>
                    <a:pt x="157480" y="2325370"/>
                  </a:cubicBezTo>
                </a:path>
              </a:pathLst>
            </a:custGeom>
            <a:solidFill>
              <a:srgbClr val="000000"/>
            </a:solidFill>
            <a:ln cap="sq">
              <a:noFill/>
              <a:prstDash val="solid"/>
              <a:miter/>
            </a:ln>
          </p:spPr>
        </p:sp>
      </p:grpSp>
      <p:grpSp>
        <p:nvGrpSpPr>
          <p:cNvPr name="Group 12" id="12"/>
          <p:cNvGrpSpPr/>
          <p:nvPr/>
        </p:nvGrpSpPr>
        <p:grpSpPr>
          <a:xfrm rot="0">
            <a:off x="3510915" y="7965757"/>
            <a:ext cx="334328" cy="129540"/>
            <a:chOff x="0" y="0"/>
            <a:chExt cx="445770" cy="172720"/>
          </a:xfrm>
        </p:grpSpPr>
        <p:sp>
          <p:nvSpPr>
            <p:cNvPr name="Freeform 13" id="13"/>
            <p:cNvSpPr/>
            <p:nvPr/>
          </p:nvSpPr>
          <p:spPr>
            <a:xfrm flipH="false" flipV="false" rot="0">
              <a:off x="49530" y="50800"/>
              <a:ext cx="346710" cy="73660"/>
            </a:xfrm>
            <a:custGeom>
              <a:avLst/>
              <a:gdLst/>
              <a:ahLst/>
              <a:cxnLst/>
              <a:rect r="r" b="b" t="t" l="l"/>
              <a:pathLst>
                <a:path h="73660" w="346710">
                  <a:moveTo>
                    <a:pt x="25400" y="0"/>
                  </a:moveTo>
                  <a:cubicBezTo>
                    <a:pt x="306070" y="6350"/>
                    <a:pt x="331470" y="17780"/>
                    <a:pt x="340360" y="29210"/>
                  </a:cubicBezTo>
                  <a:cubicBezTo>
                    <a:pt x="345440" y="35560"/>
                    <a:pt x="346710" y="45720"/>
                    <a:pt x="344170" y="52070"/>
                  </a:cubicBezTo>
                  <a:cubicBezTo>
                    <a:pt x="341630" y="59690"/>
                    <a:pt x="327660" y="72390"/>
                    <a:pt x="320040" y="71120"/>
                  </a:cubicBezTo>
                  <a:cubicBezTo>
                    <a:pt x="311150" y="69850"/>
                    <a:pt x="293370" y="52070"/>
                    <a:pt x="294640" y="43180"/>
                  </a:cubicBezTo>
                  <a:cubicBezTo>
                    <a:pt x="295910" y="34290"/>
                    <a:pt x="314960" y="19050"/>
                    <a:pt x="323850" y="20320"/>
                  </a:cubicBezTo>
                  <a:cubicBezTo>
                    <a:pt x="332740" y="21590"/>
                    <a:pt x="346710" y="40640"/>
                    <a:pt x="345440" y="49530"/>
                  </a:cubicBezTo>
                  <a:cubicBezTo>
                    <a:pt x="344170" y="57150"/>
                    <a:pt x="332740" y="69850"/>
                    <a:pt x="322580" y="71120"/>
                  </a:cubicBezTo>
                  <a:cubicBezTo>
                    <a:pt x="309880" y="73660"/>
                    <a:pt x="298450" y="55880"/>
                    <a:pt x="276860" y="50800"/>
                  </a:cubicBezTo>
                  <a:cubicBezTo>
                    <a:pt x="227330" y="40640"/>
                    <a:pt x="63500" y="68580"/>
                    <a:pt x="25400" y="50800"/>
                  </a:cubicBezTo>
                  <a:cubicBezTo>
                    <a:pt x="10160" y="43180"/>
                    <a:pt x="0" y="30480"/>
                    <a:pt x="1270" y="21590"/>
                  </a:cubicBezTo>
                  <a:cubicBezTo>
                    <a:pt x="2540" y="13970"/>
                    <a:pt x="26670" y="0"/>
                    <a:pt x="26670" y="0"/>
                  </a:cubicBezTo>
                </a:path>
              </a:pathLst>
            </a:custGeom>
            <a:solidFill>
              <a:srgbClr val="000000"/>
            </a:solidFill>
            <a:ln cap="sq">
              <a:noFill/>
              <a:prstDash val="solid"/>
              <a:miter/>
            </a:ln>
          </p:spPr>
        </p:sp>
      </p:grpSp>
      <p:grpSp>
        <p:nvGrpSpPr>
          <p:cNvPr name="Group 14" id="14"/>
          <p:cNvGrpSpPr/>
          <p:nvPr/>
        </p:nvGrpSpPr>
        <p:grpSpPr>
          <a:xfrm rot="0">
            <a:off x="6173153" y="7984807"/>
            <a:ext cx="411480" cy="179070"/>
            <a:chOff x="0" y="0"/>
            <a:chExt cx="548640" cy="238760"/>
          </a:xfrm>
        </p:grpSpPr>
        <p:sp>
          <p:nvSpPr>
            <p:cNvPr name="Freeform 15" id="15"/>
            <p:cNvSpPr/>
            <p:nvPr/>
          </p:nvSpPr>
          <p:spPr>
            <a:xfrm flipH="false" flipV="false" rot="0">
              <a:off x="49530" y="26670"/>
              <a:ext cx="452120" cy="162560"/>
            </a:xfrm>
            <a:custGeom>
              <a:avLst/>
              <a:gdLst/>
              <a:ahLst/>
              <a:cxnLst/>
              <a:rect r="r" b="b" t="t" l="l"/>
              <a:pathLst>
                <a:path h="162560" w="452120">
                  <a:moveTo>
                    <a:pt x="15240" y="50800"/>
                  </a:moveTo>
                  <a:cubicBezTo>
                    <a:pt x="173990" y="15240"/>
                    <a:pt x="349250" y="0"/>
                    <a:pt x="401320" y="24130"/>
                  </a:cubicBezTo>
                  <a:cubicBezTo>
                    <a:pt x="425450" y="35560"/>
                    <a:pt x="435610" y="55880"/>
                    <a:pt x="443230" y="74930"/>
                  </a:cubicBezTo>
                  <a:cubicBezTo>
                    <a:pt x="450850" y="92710"/>
                    <a:pt x="452120" y="119380"/>
                    <a:pt x="448310" y="134620"/>
                  </a:cubicBezTo>
                  <a:cubicBezTo>
                    <a:pt x="445770" y="146050"/>
                    <a:pt x="439420" y="157480"/>
                    <a:pt x="431800" y="160020"/>
                  </a:cubicBezTo>
                  <a:cubicBezTo>
                    <a:pt x="422910" y="162560"/>
                    <a:pt x="402590" y="151130"/>
                    <a:pt x="398780" y="143510"/>
                  </a:cubicBezTo>
                  <a:cubicBezTo>
                    <a:pt x="394970" y="137160"/>
                    <a:pt x="398780" y="124460"/>
                    <a:pt x="402590" y="119380"/>
                  </a:cubicBezTo>
                  <a:cubicBezTo>
                    <a:pt x="406400" y="114300"/>
                    <a:pt x="419100" y="107950"/>
                    <a:pt x="425450" y="110490"/>
                  </a:cubicBezTo>
                  <a:cubicBezTo>
                    <a:pt x="434340" y="113030"/>
                    <a:pt x="449580" y="130810"/>
                    <a:pt x="448310" y="139700"/>
                  </a:cubicBezTo>
                  <a:cubicBezTo>
                    <a:pt x="448310" y="147320"/>
                    <a:pt x="433070" y="160020"/>
                    <a:pt x="425450" y="161290"/>
                  </a:cubicBezTo>
                  <a:cubicBezTo>
                    <a:pt x="419100" y="162560"/>
                    <a:pt x="408940" y="158750"/>
                    <a:pt x="403860" y="152400"/>
                  </a:cubicBezTo>
                  <a:cubicBezTo>
                    <a:pt x="393700" y="139700"/>
                    <a:pt x="412750" y="90170"/>
                    <a:pt x="392430" y="72390"/>
                  </a:cubicBezTo>
                  <a:cubicBezTo>
                    <a:pt x="354330" y="40640"/>
                    <a:pt x="175260" y="67310"/>
                    <a:pt x="109220" y="76200"/>
                  </a:cubicBezTo>
                  <a:cubicBezTo>
                    <a:pt x="72390" y="81280"/>
                    <a:pt x="44450" y="104140"/>
                    <a:pt x="25400" y="99060"/>
                  </a:cubicBezTo>
                  <a:cubicBezTo>
                    <a:pt x="13970" y="96520"/>
                    <a:pt x="2540" y="85090"/>
                    <a:pt x="1270" y="76200"/>
                  </a:cubicBezTo>
                  <a:cubicBezTo>
                    <a:pt x="0" y="68580"/>
                    <a:pt x="15240" y="50800"/>
                    <a:pt x="15240" y="50800"/>
                  </a:cubicBezTo>
                </a:path>
              </a:pathLst>
            </a:custGeom>
            <a:solidFill>
              <a:srgbClr val="000000"/>
            </a:solidFill>
            <a:ln cap="sq">
              <a:noFill/>
              <a:prstDash val="solid"/>
              <a:miter/>
            </a:ln>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Freeform 2" id="2"/>
          <p:cNvSpPr/>
          <p:nvPr/>
        </p:nvSpPr>
        <p:spPr>
          <a:xfrm flipH="false" flipV="false" rot="0">
            <a:off x="3364561" y="3411942"/>
            <a:ext cx="3179316" cy="3044195"/>
          </a:xfrm>
          <a:custGeom>
            <a:avLst/>
            <a:gdLst/>
            <a:ahLst/>
            <a:cxnLst/>
            <a:rect r="r" b="b" t="t" l="l"/>
            <a:pathLst>
              <a:path h="3044195" w="3179316">
                <a:moveTo>
                  <a:pt x="0" y="0"/>
                </a:moveTo>
                <a:lnTo>
                  <a:pt x="3179316" y="0"/>
                </a:lnTo>
                <a:lnTo>
                  <a:pt x="3179316" y="3044195"/>
                </a:lnTo>
                <a:lnTo>
                  <a:pt x="0" y="30441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9144000" y="592485"/>
            <a:ext cx="5285036" cy="8985755"/>
          </a:xfrm>
          <a:prstGeom prst="rect">
            <a:avLst/>
          </a:prstGeom>
        </p:spPr>
        <p:txBody>
          <a:bodyPr anchor="t" rtlCol="false" tIns="0" lIns="0" bIns="0" rIns="0">
            <a:spAutoFit/>
          </a:bodyPr>
          <a:lstStyle/>
          <a:p>
            <a:pPr algn="ctr">
              <a:lnSpc>
                <a:spcPts val="5047"/>
              </a:lnSpc>
            </a:pPr>
            <a:r>
              <a:rPr lang="en-US" sz="3605">
                <a:solidFill>
                  <a:srgbClr val="F30402"/>
                </a:solidFill>
                <a:latin typeface="Times New Roman Bold"/>
              </a:rPr>
              <a:t>UYKU</a:t>
            </a:r>
          </a:p>
          <a:p>
            <a:pPr algn="ctr">
              <a:lnSpc>
                <a:spcPts val="5047"/>
              </a:lnSpc>
            </a:pPr>
          </a:p>
          <a:p>
            <a:pPr algn="ctr">
              <a:lnSpc>
                <a:spcPts val="5047"/>
              </a:lnSpc>
              <a:spcBef>
                <a:spcPct val="0"/>
              </a:spcBef>
            </a:pPr>
            <a:r>
              <a:rPr lang="en-US" sz="3605">
                <a:solidFill>
                  <a:srgbClr val="000000"/>
                </a:solidFill>
                <a:latin typeface="Times New Roman Bold"/>
              </a:rPr>
              <a:t>Uyku fazla olduğunda</a:t>
            </a:r>
          </a:p>
          <a:p>
            <a:pPr algn="ctr">
              <a:lnSpc>
                <a:spcPts val="5047"/>
              </a:lnSpc>
              <a:spcBef>
                <a:spcPct val="0"/>
              </a:spcBef>
            </a:pPr>
            <a:r>
              <a:rPr lang="en-US" sz="3605">
                <a:solidFill>
                  <a:srgbClr val="000000"/>
                </a:solidFill>
                <a:latin typeface="Times New Roman Bold"/>
              </a:rPr>
              <a:t>zaman kaybı, yetersiz</a:t>
            </a:r>
          </a:p>
          <a:p>
            <a:pPr algn="ctr">
              <a:lnSpc>
                <a:spcPts val="5047"/>
              </a:lnSpc>
              <a:spcBef>
                <a:spcPct val="0"/>
              </a:spcBef>
            </a:pPr>
            <a:r>
              <a:rPr lang="en-US" sz="3605">
                <a:solidFill>
                  <a:srgbClr val="000000"/>
                </a:solidFill>
                <a:latin typeface="Times New Roman Bold"/>
              </a:rPr>
              <a:t>olduğunda ise verim</a:t>
            </a:r>
          </a:p>
          <a:p>
            <a:pPr algn="ctr">
              <a:lnSpc>
                <a:spcPts val="5047"/>
              </a:lnSpc>
              <a:spcBef>
                <a:spcPct val="0"/>
              </a:spcBef>
            </a:pPr>
            <a:r>
              <a:rPr lang="en-US" sz="3605">
                <a:solidFill>
                  <a:srgbClr val="000000"/>
                </a:solidFill>
                <a:latin typeface="Times New Roman Bold"/>
              </a:rPr>
              <a:t>kaybına sebep olur.</a:t>
            </a:r>
          </a:p>
          <a:p>
            <a:pPr algn="ctr">
              <a:lnSpc>
                <a:spcPts val="5047"/>
              </a:lnSpc>
              <a:spcBef>
                <a:spcPct val="0"/>
              </a:spcBef>
            </a:pPr>
          </a:p>
          <a:p>
            <a:pPr algn="ctr">
              <a:lnSpc>
                <a:spcPts val="5047"/>
              </a:lnSpc>
              <a:spcBef>
                <a:spcPct val="0"/>
              </a:spcBef>
            </a:pPr>
            <a:r>
              <a:rPr lang="en-US" sz="3605">
                <a:solidFill>
                  <a:srgbClr val="000000"/>
                </a:solidFill>
                <a:latin typeface="Times New Roman Bold"/>
              </a:rPr>
              <a:t>Bu yüzden gelişim</a:t>
            </a:r>
          </a:p>
          <a:p>
            <a:pPr algn="ctr">
              <a:lnSpc>
                <a:spcPts val="5047"/>
              </a:lnSpc>
              <a:spcBef>
                <a:spcPct val="0"/>
              </a:spcBef>
            </a:pPr>
            <a:r>
              <a:rPr lang="en-US" sz="3605">
                <a:solidFill>
                  <a:srgbClr val="000000"/>
                </a:solidFill>
                <a:latin typeface="Times New Roman Bold"/>
              </a:rPr>
              <a:t>döneminize uygun</a:t>
            </a:r>
          </a:p>
          <a:p>
            <a:pPr algn="ctr">
              <a:lnSpc>
                <a:spcPts val="5047"/>
              </a:lnSpc>
              <a:spcBef>
                <a:spcPct val="0"/>
              </a:spcBef>
            </a:pPr>
            <a:r>
              <a:rPr lang="en-US" sz="3605">
                <a:solidFill>
                  <a:srgbClr val="000000"/>
                </a:solidFill>
                <a:latin typeface="Times New Roman Bold"/>
              </a:rPr>
              <a:t>şekilde yeterli ve dengeli</a:t>
            </a:r>
          </a:p>
          <a:p>
            <a:pPr algn="ctr">
              <a:lnSpc>
                <a:spcPts val="5047"/>
              </a:lnSpc>
              <a:spcBef>
                <a:spcPct val="0"/>
              </a:spcBef>
            </a:pPr>
            <a:r>
              <a:rPr lang="en-US" sz="3605">
                <a:solidFill>
                  <a:srgbClr val="000000"/>
                </a:solidFill>
                <a:latin typeface="Times New Roman Bold"/>
              </a:rPr>
              <a:t>uyumalısınız.</a:t>
            </a:r>
          </a:p>
          <a:p>
            <a:pPr algn="ctr">
              <a:lnSpc>
                <a:spcPts val="5047"/>
              </a:lnSpc>
              <a:spcBef>
                <a:spcPct val="0"/>
              </a:spcBef>
            </a:pPr>
          </a:p>
          <a:p>
            <a:pPr algn="ctr">
              <a:lnSpc>
                <a:spcPts val="5047"/>
              </a:lnSpc>
              <a:spcBef>
                <a:spcPct val="0"/>
              </a:spcBef>
            </a:pPr>
            <a:r>
              <a:rPr lang="en-US" sz="3605">
                <a:solidFill>
                  <a:srgbClr val="000000"/>
                </a:solidFill>
                <a:latin typeface="Times New Roman Bold"/>
              </a:rPr>
              <a:t>9-11 saat uyku uyumanız yeterlidir.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Freeform 2" id="2"/>
          <p:cNvSpPr/>
          <p:nvPr/>
        </p:nvSpPr>
        <p:spPr>
          <a:xfrm flipH="false" flipV="false" rot="0">
            <a:off x="11372982" y="-1313872"/>
            <a:ext cx="8444127" cy="5634536"/>
          </a:xfrm>
          <a:custGeom>
            <a:avLst/>
            <a:gdLst/>
            <a:ahLst/>
            <a:cxnLst/>
            <a:rect r="r" b="b" t="t" l="l"/>
            <a:pathLst>
              <a:path h="5634536" w="8444127">
                <a:moveTo>
                  <a:pt x="0" y="0"/>
                </a:moveTo>
                <a:lnTo>
                  <a:pt x="8444128" y="0"/>
                </a:lnTo>
                <a:lnTo>
                  <a:pt x="8444128" y="5634536"/>
                </a:lnTo>
                <a:lnTo>
                  <a:pt x="0" y="56345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470483" y="5397029"/>
            <a:ext cx="8039571" cy="5583848"/>
          </a:xfrm>
          <a:custGeom>
            <a:avLst/>
            <a:gdLst/>
            <a:ahLst/>
            <a:cxnLst/>
            <a:rect r="r" b="b" t="t" l="l"/>
            <a:pathLst>
              <a:path h="5583848" w="8039571">
                <a:moveTo>
                  <a:pt x="0" y="0"/>
                </a:moveTo>
                <a:lnTo>
                  <a:pt x="8039572" y="0"/>
                </a:lnTo>
                <a:lnTo>
                  <a:pt x="8039572" y="5583848"/>
                </a:lnTo>
                <a:lnTo>
                  <a:pt x="0" y="55838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717303">
            <a:off x="-201805" y="-2884892"/>
            <a:ext cx="6412656" cy="4114800"/>
          </a:xfrm>
          <a:custGeom>
            <a:avLst/>
            <a:gdLst/>
            <a:ahLst/>
            <a:cxnLst/>
            <a:rect r="r" b="b" t="t" l="l"/>
            <a:pathLst>
              <a:path h="4114800" w="6412656">
                <a:moveTo>
                  <a:pt x="0" y="0"/>
                </a:moveTo>
                <a:lnTo>
                  <a:pt x="6412657" y="0"/>
                </a:lnTo>
                <a:lnTo>
                  <a:pt x="64126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717303">
            <a:off x="13194952" y="8164531"/>
            <a:ext cx="6615469" cy="4244938"/>
          </a:xfrm>
          <a:custGeom>
            <a:avLst/>
            <a:gdLst/>
            <a:ahLst/>
            <a:cxnLst/>
            <a:rect r="r" b="b" t="t" l="l"/>
            <a:pathLst>
              <a:path h="4244938" w="6615469">
                <a:moveTo>
                  <a:pt x="0" y="0"/>
                </a:moveTo>
                <a:lnTo>
                  <a:pt x="6615469" y="0"/>
                </a:lnTo>
                <a:lnTo>
                  <a:pt x="6615469" y="4244938"/>
                </a:lnTo>
                <a:lnTo>
                  <a:pt x="0" y="42449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395246" y="2949739"/>
            <a:ext cx="11497509" cy="2447290"/>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Times New Roman Bold"/>
              </a:rPr>
              <a:t>Hayal ettim, hayalimin önündeki manileri tespit</a:t>
            </a:r>
          </a:p>
          <a:p>
            <a:pPr algn="ctr">
              <a:lnSpc>
                <a:spcPts val="4759"/>
              </a:lnSpc>
              <a:spcBef>
                <a:spcPct val="0"/>
              </a:spcBef>
            </a:pPr>
            <a:r>
              <a:rPr lang="en-US" sz="3399">
                <a:solidFill>
                  <a:srgbClr val="000000"/>
                </a:solidFill>
                <a:latin typeface="Times New Roman Bold"/>
              </a:rPr>
              <a:t>ettim. Manileri kaldırdığımda, hayalim kendiliğinden gerçekleşti</a:t>
            </a:r>
          </a:p>
          <a:p>
            <a:pPr algn="ctr">
              <a:lnSpc>
                <a:spcPts val="4759"/>
              </a:lnSpc>
              <a:spcBef>
                <a:spcPct val="0"/>
              </a:spcBef>
            </a:pPr>
          </a:p>
          <a:p>
            <a:pPr algn="ctr">
              <a:lnSpc>
                <a:spcPts val="4759"/>
              </a:lnSpc>
              <a:spcBef>
                <a:spcPct val="0"/>
              </a:spcBef>
            </a:pPr>
            <a:r>
              <a:rPr lang="en-US" sz="3399">
                <a:solidFill>
                  <a:srgbClr val="000000"/>
                </a:solidFill>
                <a:latin typeface="Times New Roman Bold"/>
              </a:rPr>
              <a:t> Mustafa Kemal Atatürk</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9F5F1"/>
        </a:solidFill>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p:cSld>
    <p:bg>
      <p:bgPr>
        <a:solidFill>
          <a:srgbClr val="F9F5F1"/>
        </a:solidFill>
      </p:bgPr>
    </p:bg>
    <p:spTree>
      <p:nvGrpSpPr>
        <p:cNvPr id="1" name=""/>
        <p:cNvGrpSpPr/>
        <p:nvPr/>
      </p:nvGrpSpPr>
      <p:grpSpPr>
        <a:xfrm>
          <a:off x="0" y="0"/>
          <a:ext cx="0" cy="0"/>
          <a:chOff x="0" y="0"/>
          <a:chExt cx="0" cy="0"/>
        </a:xfrm>
      </p:grpSpPr>
      <p:sp>
        <p:nvSpPr>
          <p:cNvPr name="TextBox 2" id="2"/>
          <p:cNvSpPr txBox="true"/>
          <p:nvPr/>
        </p:nvSpPr>
        <p:spPr>
          <a:xfrm rot="0">
            <a:off x="6872691" y="567283"/>
            <a:ext cx="3797856" cy="916305"/>
          </a:xfrm>
          <a:prstGeom prst="rect">
            <a:avLst/>
          </a:prstGeom>
        </p:spPr>
        <p:txBody>
          <a:bodyPr anchor="t" rtlCol="false" tIns="0" lIns="0" bIns="0" rIns="0">
            <a:spAutoFit/>
          </a:bodyPr>
          <a:lstStyle/>
          <a:p>
            <a:pPr algn="ctr">
              <a:lnSpc>
                <a:spcPts val="6719"/>
              </a:lnSpc>
              <a:spcBef>
                <a:spcPct val="0"/>
              </a:spcBef>
            </a:pPr>
            <a:r>
              <a:rPr lang="en-US" sz="4800" u="sng">
                <a:solidFill>
                  <a:srgbClr val="DFBA26"/>
                </a:solidFill>
                <a:latin typeface="Times New Roman Bold"/>
              </a:rPr>
              <a:t>86.400 ALTIN</a:t>
            </a:r>
          </a:p>
        </p:txBody>
      </p:sp>
      <p:sp>
        <p:nvSpPr>
          <p:cNvPr name="TextBox 3" id="3"/>
          <p:cNvSpPr txBox="true"/>
          <p:nvPr/>
        </p:nvSpPr>
        <p:spPr>
          <a:xfrm rot="0">
            <a:off x="1354376" y="1642745"/>
            <a:ext cx="15904924" cy="6940169"/>
          </a:xfrm>
          <a:prstGeom prst="rect">
            <a:avLst/>
          </a:prstGeom>
        </p:spPr>
        <p:txBody>
          <a:bodyPr anchor="t" rtlCol="false" tIns="0" lIns="0" bIns="0" rIns="0">
            <a:spAutoFit/>
          </a:bodyPr>
          <a:lstStyle/>
          <a:p>
            <a:pPr>
              <a:lnSpc>
                <a:spcPts val="5487"/>
              </a:lnSpc>
            </a:pPr>
            <a:r>
              <a:rPr lang="en-US" sz="2799">
                <a:solidFill>
                  <a:srgbClr val="000000"/>
                </a:solidFill>
                <a:latin typeface="Times New Roman"/>
              </a:rPr>
              <a:t>Her sabah hesabınıza 86.400 altın yatırılan bir banka olduğunu düşünün…</a:t>
            </a:r>
          </a:p>
          <a:p>
            <a:pPr>
              <a:lnSpc>
                <a:spcPts val="5487"/>
              </a:lnSpc>
            </a:pPr>
          </a:p>
          <a:p>
            <a:pPr>
              <a:lnSpc>
                <a:spcPts val="5487"/>
              </a:lnSpc>
            </a:pPr>
            <a:r>
              <a:rPr lang="en-US" sz="2799">
                <a:solidFill>
                  <a:srgbClr val="000000"/>
                </a:solidFill>
                <a:latin typeface="Times New Roman"/>
              </a:rPr>
              <a:t>Gün boyunca bu altından istediğiniz kadarını harcayabiliyorsunuz. Ancak tek bir koşul var; o gün size ayrılan altından harcamadıklarınız sizden sonsuza kadar geri alınıyor. Yani 86.400 altının tamamını harcamış ya da hiçbirini harcamamışta olsanız diğer gün sabah hesabınızda yine 86.400 altın oluyor.</a:t>
            </a:r>
          </a:p>
          <a:p>
            <a:pPr>
              <a:lnSpc>
                <a:spcPts val="5487"/>
              </a:lnSpc>
            </a:pPr>
          </a:p>
          <a:p>
            <a:pPr>
              <a:lnSpc>
                <a:spcPts val="5487"/>
              </a:lnSpc>
            </a:pPr>
            <a:r>
              <a:rPr lang="en-US" sz="2799">
                <a:solidFill>
                  <a:srgbClr val="000000"/>
                </a:solidFill>
                <a:latin typeface="Times New Roman"/>
              </a:rPr>
              <a:t>Kendinizi böyle bir durumla karşı karşıya bulsaydınız ne yapardınız? Bir çok insan gibi altının tümünü harcayacak bir yol arardınız. İlk günlerde şüphesiz acil ihtiyaçlarınızı</a:t>
            </a:r>
          </a:p>
          <a:p>
            <a:pPr>
              <a:lnSpc>
                <a:spcPts val="5487"/>
              </a:lnSpc>
            </a:pPr>
            <a:r>
              <a:rPr lang="en-US" sz="2799">
                <a:solidFill>
                  <a:srgbClr val="000000"/>
                </a:solidFill>
                <a:latin typeface="Times New Roman"/>
              </a:rPr>
              <a:t>karşılayacaksınızdır. Ancak sonraki günlerde geleceğe yatırım yapacak yollar arayıp, ileride daha büyük getirisi olacak yollar bulmayı deneyeceksiniz.</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Freeform 2" id="2"/>
          <p:cNvSpPr/>
          <p:nvPr/>
        </p:nvSpPr>
        <p:spPr>
          <a:xfrm flipH="false" flipV="false" rot="0">
            <a:off x="6883453" y="5711585"/>
            <a:ext cx="3615422" cy="2801952"/>
          </a:xfrm>
          <a:custGeom>
            <a:avLst/>
            <a:gdLst/>
            <a:ahLst/>
            <a:cxnLst/>
            <a:rect r="r" b="b" t="t" l="l"/>
            <a:pathLst>
              <a:path h="2801952" w="3615422">
                <a:moveTo>
                  <a:pt x="0" y="0"/>
                </a:moveTo>
                <a:lnTo>
                  <a:pt x="3615422" y="0"/>
                </a:lnTo>
                <a:lnTo>
                  <a:pt x="3615422" y="2801952"/>
                </a:lnTo>
                <a:lnTo>
                  <a:pt x="0" y="2801952"/>
                </a:lnTo>
                <a:lnTo>
                  <a:pt x="0" y="0"/>
                </a:lnTo>
                <a:close/>
              </a:path>
            </a:pathLst>
          </a:custGeom>
          <a:blipFill>
            <a:blip r:embed="rId2"/>
            <a:stretch>
              <a:fillRect l="0" t="0" r="0" b="0"/>
            </a:stretch>
          </a:blipFill>
        </p:spPr>
      </p:sp>
      <p:sp>
        <p:nvSpPr>
          <p:cNvPr name="TextBox 3" id="3"/>
          <p:cNvSpPr txBox="true"/>
          <p:nvPr/>
        </p:nvSpPr>
        <p:spPr>
          <a:xfrm rot="0">
            <a:off x="2108291" y="1861172"/>
            <a:ext cx="14350703" cy="2628773"/>
          </a:xfrm>
          <a:prstGeom prst="rect">
            <a:avLst/>
          </a:prstGeom>
        </p:spPr>
        <p:txBody>
          <a:bodyPr anchor="t" rtlCol="false" tIns="0" lIns="0" bIns="0" rIns="0">
            <a:spAutoFit/>
          </a:bodyPr>
          <a:lstStyle/>
          <a:p>
            <a:pPr>
              <a:lnSpc>
                <a:spcPts val="5235"/>
              </a:lnSpc>
            </a:pPr>
            <a:r>
              <a:rPr lang="en-US" sz="2799">
                <a:solidFill>
                  <a:srgbClr val="000000"/>
                </a:solidFill>
                <a:latin typeface="Times New Roman"/>
              </a:rPr>
              <a:t>Farkında olsak da olmasak da yaşamımızın her gününde bu durumu yaşıyoruz. Bankamız her sabah hesabımıza 86.400 saniye yatırmaktadır. Ve her gün istediğimiz gibi harcayabiliyoruz.</a:t>
            </a:r>
          </a:p>
          <a:p>
            <a:pPr>
              <a:lnSpc>
                <a:spcPts val="5235"/>
              </a:lnSpc>
            </a:pPr>
          </a:p>
          <a:p>
            <a:pPr>
              <a:lnSpc>
                <a:spcPts val="5235"/>
              </a:lnSpc>
            </a:pPr>
            <a:r>
              <a:rPr lang="en-US" sz="2799">
                <a:solidFill>
                  <a:srgbClr val="000000"/>
                </a:solidFill>
                <a:latin typeface="Times New Roman"/>
              </a:rPr>
              <a:t>Bu saniyeleri kullanmayı başaramazsak günün sonunda onları sonsuza kadar kaybediyoruz.</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Freeform 2" id="2"/>
          <p:cNvSpPr/>
          <p:nvPr/>
        </p:nvSpPr>
        <p:spPr>
          <a:xfrm flipH="false" flipV="false" rot="0">
            <a:off x="12473071" y="5762591"/>
            <a:ext cx="4714875" cy="4114800"/>
          </a:xfrm>
          <a:custGeom>
            <a:avLst/>
            <a:gdLst/>
            <a:ahLst/>
            <a:cxnLst/>
            <a:rect r="r" b="b" t="t" l="l"/>
            <a:pathLst>
              <a:path h="4114800" w="4714875">
                <a:moveTo>
                  <a:pt x="0" y="0"/>
                </a:moveTo>
                <a:lnTo>
                  <a:pt x="4714875" y="0"/>
                </a:lnTo>
                <a:lnTo>
                  <a:pt x="471487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68037" y="1933574"/>
            <a:ext cx="16491263" cy="2545715"/>
          </a:xfrm>
          <a:prstGeom prst="rect">
            <a:avLst/>
          </a:prstGeom>
        </p:spPr>
        <p:txBody>
          <a:bodyPr anchor="t" rtlCol="false" tIns="0" lIns="0" bIns="0" rIns="0">
            <a:spAutoFit/>
          </a:bodyPr>
          <a:lstStyle/>
          <a:p>
            <a:pPr>
              <a:lnSpc>
                <a:spcPts val="4199"/>
              </a:lnSpc>
            </a:pPr>
            <a:r>
              <a:rPr lang="en-US" sz="2999">
                <a:solidFill>
                  <a:srgbClr val="E7514C"/>
                </a:solidFill>
                <a:latin typeface="Times New Roman Bold"/>
              </a:rPr>
              <a:t>Peki ya nedir bu zaman?</a:t>
            </a:r>
          </a:p>
          <a:p>
            <a:pPr>
              <a:lnSpc>
                <a:spcPts val="3919"/>
              </a:lnSpc>
            </a:pPr>
          </a:p>
          <a:p>
            <a:pPr>
              <a:lnSpc>
                <a:spcPts val="3919"/>
              </a:lnSpc>
              <a:spcBef>
                <a:spcPct val="0"/>
              </a:spcBef>
            </a:pPr>
            <a:r>
              <a:rPr lang="en-US" sz="2799">
                <a:solidFill>
                  <a:srgbClr val="000000"/>
                </a:solidFill>
                <a:latin typeface="Times New Roman"/>
              </a:rPr>
              <a:t>Zaman</a:t>
            </a:r>
            <a:r>
              <a:rPr lang="en-US" sz="2799">
                <a:solidFill>
                  <a:srgbClr val="000000"/>
                </a:solidFill>
                <a:latin typeface="Times New Roman"/>
              </a:rPr>
              <a:t>“bize verilen sürenin tamamıdır”. Bu geniş çerçeveyi somutlaştırarak doldurmak mümkündür. Dolayısıyla zaman, bize biçilen süre, ömür, hayat olduğu kadar, bir günlük bir hayat dilimi veya belirli bir iş için gereken süre de olabilir.</a:t>
            </a:r>
          </a:p>
        </p:txBody>
      </p:sp>
      <p:sp>
        <p:nvSpPr>
          <p:cNvPr name="TextBox 4" id="4"/>
          <p:cNvSpPr txBox="true"/>
          <p:nvPr/>
        </p:nvSpPr>
        <p:spPr>
          <a:xfrm rot="0">
            <a:off x="768037" y="5029200"/>
            <a:ext cx="12140446" cy="2133600"/>
          </a:xfrm>
          <a:prstGeom prst="rect">
            <a:avLst/>
          </a:prstGeom>
        </p:spPr>
        <p:txBody>
          <a:bodyPr anchor="t" rtlCol="false" tIns="0" lIns="0" bIns="0" rIns="0">
            <a:spAutoFit/>
          </a:bodyPr>
          <a:lstStyle/>
          <a:p>
            <a:pPr>
              <a:lnSpc>
                <a:spcPts val="4199"/>
              </a:lnSpc>
              <a:spcBef>
                <a:spcPct val="0"/>
              </a:spcBef>
            </a:pPr>
            <a:r>
              <a:rPr lang="en-US" sz="2999">
                <a:solidFill>
                  <a:srgbClr val="E7514C"/>
                </a:solidFill>
                <a:latin typeface="Times New Roman Bold"/>
              </a:rPr>
              <a:t>Zaman bu kadar önemliyse onu en verimli şekilde kullanmamız gerekmez mi?</a:t>
            </a:r>
          </a:p>
          <a:p>
            <a:pPr>
              <a:lnSpc>
                <a:spcPts val="4199"/>
              </a:lnSpc>
              <a:spcBef>
                <a:spcPct val="0"/>
              </a:spcBef>
            </a:pPr>
          </a:p>
          <a:p>
            <a:pPr>
              <a:lnSpc>
                <a:spcPts val="4199"/>
              </a:lnSpc>
              <a:spcBef>
                <a:spcPct val="0"/>
              </a:spcBef>
            </a:pPr>
            <a:r>
              <a:rPr lang="en-US" sz="2999">
                <a:solidFill>
                  <a:srgbClr val="E7514C"/>
                </a:solidFill>
                <a:latin typeface="Times New Roman Bold"/>
              </a:rPr>
              <a:t> Peki, zamanı nasıl etkili kullanabiliriz?</a:t>
            </a:r>
          </a:p>
          <a:p>
            <a:pPr>
              <a:lnSpc>
                <a:spcPts val="419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TextBox 2" id="2"/>
          <p:cNvSpPr txBox="true"/>
          <p:nvPr/>
        </p:nvSpPr>
        <p:spPr>
          <a:xfrm rot="0">
            <a:off x="1119106" y="1509010"/>
            <a:ext cx="10699294" cy="6781291"/>
          </a:xfrm>
          <a:prstGeom prst="rect">
            <a:avLst/>
          </a:prstGeom>
        </p:spPr>
        <p:txBody>
          <a:bodyPr anchor="t" rtlCol="false" tIns="0" lIns="0" bIns="0" rIns="0">
            <a:spAutoFit/>
          </a:bodyPr>
          <a:lstStyle/>
          <a:p>
            <a:pPr>
              <a:lnSpc>
                <a:spcPts val="5344"/>
              </a:lnSpc>
            </a:pPr>
            <a:r>
              <a:rPr lang="en-US" sz="3200">
                <a:solidFill>
                  <a:srgbClr val="050405"/>
                </a:solidFill>
                <a:latin typeface="Times New Roman"/>
              </a:rPr>
              <a:t>Öncelikleri belirleyememek ve sıralayamamak</a:t>
            </a:r>
          </a:p>
          <a:p>
            <a:pPr>
              <a:lnSpc>
                <a:spcPts val="5344"/>
              </a:lnSpc>
            </a:pPr>
            <a:r>
              <a:rPr lang="en-US" sz="3200">
                <a:solidFill>
                  <a:srgbClr val="050405"/>
                </a:solidFill>
                <a:latin typeface="Times New Roman"/>
              </a:rPr>
              <a:t>Erteleme ve oyalama</a:t>
            </a:r>
          </a:p>
          <a:p>
            <a:pPr>
              <a:lnSpc>
                <a:spcPts val="5344"/>
              </a:lnSpc>
            </a:pPr>
            <a:r>
              <a:rPr lang="en-US" sz="3200">
                <a:solidFill>
                  <a:srgbClr val="050405"/>
                </a:solidFill>
                <a:latin typeface="Times New Roman"/>
              </a:rPr>
              <a:t>Hayır diyememek</a:t>
            </a:r>
          </a:p>
          <a:p>
            <a:pPr>
              <a:lnSpc>
                <a:spcPts val="5344"/>
              </a:lnSpc>
            </a:pPr>
            <a:r>
              <a:rPr lang="en-US" sz="3200">
                <a:solidFill>
                  <a:srgbClr val="050405"/>
                </a:solidFill>
                <a:latin typeface="Times New Roman"/>
              </a:rPr>
              <a:t>Mükemmelliyetçilik</a:t>
            </a:r>
          </a:p>
          <a:p>
            <a:pPr>
              <a:lnSpc>
                <a:spcPts val="5344"/>
              </a:lnSpc>
            </a:pPr>
            <a:r>
              <a:rPr lang="en-US" sz="3200">
                <a:solidFill>
                  <a:srgbClr val="050405"/>
                </a:solidFill>
                <a:latin typeface="Times New Roman"/>
              </a:rPr>
              <a:t>Kendine aşırı güven veya güvensizlik</a:t>
            </a:r>
          </a:p>
          <a:p>
            <a:pPr>
              <a:lnSpc>
                <a:spcPts val="5344"/>
              </a:lnSpc>
            </a:pPr>
            <a:r>
              <a:rPr lang="en-US" sz="3200">
                <a:solidFill>
                  <a:srgbClr val="050405"/>
                </a:solidFill>
                <a:latin typeface="Times New Roman"/>
              </a:rPr>
              <a:t>Dağınık masa sendromu</a:t>
            </a:r>
          </a:p>
          <a:p>
            <a:pPr>
              <a:lnSpc>
                <a:spcPts val="5344"/>
              </a:lnSpc>
            </a:pPr>
            <a:r>
              <a:rPr lang="en-US" sz="3200">
                <a:solidFill>
                  <a:srgbClr val="050405"/>
                </a:solidFill>
                <a:latin typeface="Times New Roman"/>
              </a:rPr>
              <a:t>Kararsızlık</a:t>
            </a:r>
          </a:p>
          <a:p>
            <a:pPr>
              <a:lnSpc>
                <a:spcPts val="5344"/>
              </a:lnSpc>
            </a:pPr>
            <a:r>
              <a:rPr lang="en-US" sz="3200">
                <a:solidFill>
                  <a:srgbClr val="050405"/>
                </a:solidFill>
                <a:latin typeface="Times New Roman"/>
              </a:rPr>
              <a:t>Öz disiplin yokluğu</a:t>
            </a:r>
          </a:p>
          <a:p>
            <a:pPr>
              <a:lnSpc>
                <a:spcPts val="5344"/>
              </a:lnSpc>
            </a:pPr>
            <a:r>
              <a:rPr lang="en-US" sz="3200">
                <a:solidFill>
                  <a:srgbClr val="050405"/>
                </a:solidFill>
                <a:latin typeface="Times New Roman"/>
              </a:rPr>
              <a:t>Beklenmeyen ziyaretçi</a:t>
            </a:r>
          </a:p>
          <a:p>
            <a:pPr>
              <a:lnSpc>
                <a:spcPts val="5344"/>
              </a:lnSpc>
            </a:pPr>
            <a:r>
              <a:rPr lang="en-US" sz="3200">
                <a:solidFill>
                  <a:srgbClr val="050405"/>
                </a:solidFill>
                <a:latin typeface="Times New Roman"/>
              </a:rPr>
              <a:t>Teknoloji</a:t>
            </a:r>
          </a:p>
        </p:txBody>
      </p:sp>
      <p:sp>
        <p:nvSpPr>
          <p:cNvPr name="Freeform 3" id="3"/>
          <p:cNvSpPr/>
          <p:nvPr/>
        </p:nvSpPr>
        <p:spPr>
          <a:xfrm flipH="false" flipV="false" rot="0">
            <a:off x="12635174" y="2814827"/>
            <a:ext cx="3213569" cy="4657346"/>
          </a:xfrm>
          <a:custGeom>
            <a:avLst/>
            <a:gdLst/>
            <a:ahLst/>
            <a:cxnLst/>
            <a:rect r="r" b="b" t="t" l="l"/>
            <a:pathLst>
              <a:path h="4657346" w="3213569">
                <a:moveTo>
                  <a:pt x="0" y="0"/>
                </a:moveTo>
                <a:lnTo>
                  <a:pt x="3213569" y="0"/>
                </a:lnTo>
                <a:lnTo>
                  <a:pt x="3213569" y="4657346"/>
                </a:lnTo>
                <a:lnTo>
                  <a:pt x="0" y="46573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3261" y="583882"/>
            <a:ext cx="4092535" cy="840741"/>
          </a:xfrm>
          <a:prstGeom prst="rect">
            <a:avLst/>
          </a:prstGeom>
        </p:spPr>
        <p:txBody>
          <a:bodyPr anchor="t" rtlCol="false" tIns="0" lIns="0" bIns="0" rIns="0">
            <a:spAutoFit/>
          </a:bodyPr>
          <a:lstStyle/>
          <a:p>
            <a:pPr algn="ctr">
              <a:lnSpc>
                <a:spcPts val="6159"/>
              </a:lnSpc>
            </a:pPr>
            <a:r>
              <a:rPr lang="en-US" sz="4399">
                <a:solidFill>
                  <a:srgbClr val="E7514C"/>
                </a:solidFill>
                <a:latin typeface="Times New Roman Bold"/>
              </a:rPr>
              <a:t>Zaman Tuzakları</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TextBox 2" id="2"/>
          <p:cNvSpPr txBox="true"/>
          <p:nvPr/>
        </p:nvSpPr>
        <p:spPr>
          <a:xfrm rot="0">
            <a:off x="1028700" y="1807498"/>
            <a:ext cx="17259300" cy="8338821"/>
          </a:xfrm>
          <a:prstGeom prst="rect">
            <a:avLst/>
          </a:prstGeom>
        </p:spPr>
        <p:txBody>
          <a:bodyPr anchor="t" rtlCol="false" tIns="0" lIns="0" bIns="0" rIns="0">
            <a:spAutoFit/>
          </a:bodyPr>
          <a:lstStyle/>
          <a:p>
            <a:pPr>
              <a:lnSpc>
                <a:spcPts val="4479"/>
              </a:lnSpc>
              <a:spcBef>
                <a:spcPct val="0"/>
              </a:spcBef>
            </a:pPr>
            <a:r>
              <a:rPr lang="en-US" sz="3199">
                <a:solidFill>
                  <a:srgbClr val="000000"/>
                </a:solidFill>
                <a:latin typeface="Times New Roman"/>
              </a:rPr>
              <a:t>Ertelenme, yapılması gereken bir görevin, planlanan zamanda yerine getirilmesi gerektiği halde sürekli olarak ertelenmesi veya geciktirilmesidir.</a:t>
            </a:r>
          </a:p>
          <a:p>
            <a:pPr>
              <a:lnSpc>
                <a:spcPts val="4479"/>
              </a:lnSpc>
              <a:spcBef>
                <a:spcPct val="0"/>
              </a:spcBef>
            </a:pPr>
          </a:p>
          <a:p>
            <a:pPr>
              <a:lnSpc>
                <a:spcPts val="4479"/>
              </a:lnSpc>
              <a:spcBef>
                <a:spcPct val="0"/>
              </a:spcBef>
            </a:pPr>
            <a:r>
              <a:rPr lang="en-US" sz="3199">
                <a:solidFill>
                  <a:srgbClr val="000000"/>
                </a:solidFill>
                <a:latin typeface="Times New Roman"/>
              </a:rPr>
              <a:t>Ertelenen görevlerin zamanla birikmesi, daha fazla stres ve kaygıya neden olabilir </a:t>
            </a:r>
          </a:p>
          <a:p>
            <a:pPr>
              <a:lnSpc>
                <a:spcPts val="4479"/>
              </a:lnSpc>
              <a:spcBef>
                <a:spcPct val="0"/>
              </a:spcBef>
            </a:pPr>
          </a:p>
          <a:p>
            <a:pPr>
              <a:lnSpc>
                <a:spcPts val="4479"/>
              </a:lnSpc>
              <a:spcBef>
                <a:spcPct val="0"/>
              </a:spcBef>
            </a:pPr>
            <a:r>
              <a:rPr lang="en-US" sz="3199">
                <a:solidFill>
                  <a:srgbClr val="E7514C"/>
                </a:solidFill>
                <a:latin typeface="Times New Roman Bold"/>
              </a:rPr>
              <a:t>Neden erteleriz</a:t>
            </a:r>
          </a:p>
          <a:p>
            <a:pPr>
              <a:lnSpc>
                <a:spcPts val="4479"/>
              </a:lnSpc>
              <a:spcBef>
                <a:spcPct val="0"/>
              </a:spcBef>
            </a:pPr>
          </a:p>
          <a:p>
            <a:pPr>
              <a:lnSpc>
                <a:spcPts val="6399"/>
              </a:lnSpc>
            </a:pPr>
            <a:r>
              <a:rPr lang="en-US" sz="3199">
                <a:solidFill>
                  <a:srgbClr val="000000"/>
                </a:solidFill>
                <a:latin typeface="Times New Roman"/>
              </a:rPr>
              <a:t>Nereden başlayacağımızı bilemediğimizde</a:t>
            </a:r>
          </a:p>
          <a:p>
            <a:pPr>
              <a:lnSpc>
                <a:spcPts val="6399"/>
              </a:lnSpc>
            </a:pPr>
            <a:r>
              <a:rPr lang="en-US" sz="3199">
                <a:solidFill>
                  <a:srgbClr val="000000"/>
                </a:solidFill>
                <a:latin typeface="Times New Roman"/>
              </a:rPr>
              <a:t>Sevmediğimiz işleri yapmamız gerektiğinde</a:t>
            </a:r>
          </a:p>
          <a:p>
            <a:pPr>
              <a:lnSpc>
                <a:spcPts val="6399"/>
              </a:lnSpc>
            </a:pPr>
            <a:r>
              <a:rPr lang="en-US" sz="3199">
                <a:solidFill>
                  <a:srgbClr val="000000"/>
                </a:solidFill>
                <a:latin typeface="Times New Roman"/>
              </a:rPr>
              <a:t>Yapamayacağımzdan endişe ettiğimizde</a:t>
            </a:r>
          </a:p>
          <a:p>
            <a:pPr>
              <a:lnSpc>
                <a:spcPts val="6399"/>
              </a:lnSpc>
            </a:pPr>
            <a:r>
              <a:rPr lang="en-US" sz="3199">
                <a:solidFill>
                  <a:srgbClr val="000000"/>
                </a:solidFill>
                <a:latin typeface="Times New Roman"/>
              </a:rPr>
              <a:t>Yapmak için en verimli zamanı beklediğimizde</a:t>
            </a:r>
          </a:p>
          <a:p>
            <a:pPr>
              <a:lnSpc>
                <a:spcPts val="4479"/>
              </a:lnSpc>
              <a:spcBef>
                <a:spcPct val="0"/>
              </a:spcBef>
            </a:pPr>
          </a:p>
          <a:p>
            <a:pPr>
              <a:lnSpc>
                <a:spcPts val="4479"/>
              </a:lnSpc>
              <a:spcBef>
                <a:spcPct val="0"/>
              </a:spcBef>
            </a:pPr>
          </a:p>
        </p:txBody>
      </p:sp>
      <p:sp>
        <p:nvSpPr>
          <p:cNvPr name="Freeform 3" id="3"/>
          <p:cNvSpPr/>
          <p:nvPr/>
        </p:nvSpPr>
        <p:spPr>
          <a:xfrm flipH="false" flipV="false" rot="0">
            <a:off x="4033757" y="4386378"/>
            <a:ext cx="756804" cy="1162080"/>
          </a:xfrm>
          <a:custGeom>
            <a:avLst/>
            <a:gdLst/>
            <a:ahLst/>
            <a:cxnLst/>
            <a:rect r="r" b="b" t="t" l="l"/>
            <a:pathLst>
              <a:path h="1162080" w="756804">
                <a:moveTo>
                  <a:pt x="0" y="0"/>
                </a:moveTo>
                <a:lnTo>
                  <a:pt x="756804" y="0"/>
                </a:lnTo>
                <a:lnTo>
                  <a:pt x="756804" y="1162080"/>
                </a:lnTo>
                <a:lnTo>
                  <a:pt x="0" y="11620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280086" y="612457"/>
            <a:ext cx="2610683" cy="689610"/>
          </a:xfrm>
          <a:prstGeom prst="rect">
            <a:avLst/>
          </a:prstGeom>
        </p:spPr>
        <p:txBody>
          <a:bodyPr anchor="t" rtlCol="false" tIns="0" lIns="0" bIns="0" rIns="0">
            <a:spAutoFit/>
          </a:bodyPr>
          <a:lstStyle/>
          <a:p>
            <a:pPr algn="ctr">
              <a:lnSpc>
                <a:spcPts val="5039"/>
              </a:lnSpc>
            </a:pPr>
            <a:r>
              <a:rPr lang="en-US" sz="3599">
                <a:solidFill>
                  <a:srgbClr val="E7514C"/>
                </a:solidFill>
                <a:latin typeface="Times New Roman Bold"/>
              </a:rPr>
              <a:t>ERTELEME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TextBox 2" id="2"/>
          <p:cNvSpPr txBox="true"/>
          <p:nvPr/>
        </p:nvSpPr>
        <p:spPr>
          <a:xfrm rot="0">
            <a:off x="1028700" y="2816036"/>
            <a:ext cx="16785877" cy="6433184"/>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Times New Roman"/>
              </a:rPr>
              <a:t>Zamanınızı etkili ve verimli kullanmak için erteleme davranışınızı köreltmeli, planladığınız işi planladığınız başlangıç zamanında yapmaya koyulmalısınız.</a:t>
            </a:r>
          </a:p>
          <a:p>
            <a:pPr>
              <a:lnSpc>
                <a:spcPts val="5040"/>
              </a:lnSpc>
              <a:spcBef>
                <a:spcPct val="0"/>
              </a:spcBef>
            </a:pPr>
          </a:p>
          <a:p>
            <a:pPr>
              <a:lnSpc>
                <a:spcPts val="5040"/>
              </a:lnSpc>
              <a:spcBef>
                <a:spcPct val="0"/>
              </a:spcBef>
            </a:pPr>
            <a:r>
              <a:rPr lang="en-US" sz="3600">
                <a:solidFill>
                  <a:srgbClr val="000000"/>
                </a:solidFill>
                <a:latin typeface="Times New Roman"/>
              </a:rPr>
              <a:t>Zor işleri en sona bırakma</a:t>
            </a:r>
          </a:p>
          <a:p>
            <a:pPr>
              <a:lnSpc>
                <a:spcPts val="5040"/>
              </a:lnSpc>
              <a:spcBef>
                <a:spcPct val="0"/>
              </a:spcBef>
            </a:pPr>
          </a:p>
          <a:p>
            <a:pPr>
              <a:lnSpc>
                <a:spcPts val="5040"/>
              </a:lnSpc>
              <a:spcBef>
                <a:spcPct val="0"/>
              </a:spcBef>
            </a:pPr>
          </a:p>
          <a:p>
            <a:pPr>
              <a:lnSpc>
                <a:spcPts val="5040"/>
              </a:lnSpc>
              <a:spcBef>
                <a:spcPct val="0"/>
              </a:spcBef>
            </a:pPr>
          </a:p>
          <a:p>
            <a:pPr>
              <a:lnSpc>
                <a:spcPts val="5040"/>
              </a:lnSpc>
              <a:spcBef>
                <a:spcPct val="0"/>
              </a:spcBef>
            </a:pPr>
            <a:r>
              <a:rPr lang="en-US" sz="3600">
                <a:solidFill>
                  <a:srgbClr val="E7514C"/>
                </a:solidFill>
                <a:latin typeface="Times New Roman Bold"/>
              </a:rPr>
              <a:t>Beklemeden</a:t>
            </a:r>
            <a:r>
              <a:rPr lang="en-US" sz="3600">
                <a:solidFill>
                  <a:srgbClr val="E7514C"/>
                </a:solidFill>
                <a:latin typeface="Times New Roman Bold"/>
              </a:rPr>
              <a:t> küçük bir adımla hemen başla </a:t>
            </a:r>
          </a:p>
          <a:p>
            <a:pPr>
              <a:lnSpc>
                <a:spcPts val="5040"/>
              </a:lnSpc>
              <a:spcBef>
                <a:spcPct val="0"/>
              </a:spcBef>
            </a:pPr>
          </a:p>
          <a:p>
            <a:pPr>
              <a:lnSpc>
                <a:spcPts val="5040"/>
              </a:lnSpc>
              <a:spcBef>
                <a:spcPct val="0"/>
              </a:spcBef>
            </a:pPr>
            <a:r>
              <a:rPr lang="en-US" sz="3600">
                <a:solidFill>
                  <a:srgbClr val="E7514C"/>
                </a:solidFill>
                <a:latin typeface="Times New Roman Bold"/>
              </a:rPr>
              <a:t> </a:t>
            </a:r>
          </a:p>
        </p:txBody>
      </p:sp>
      <p:sp>
        <p:nvSpPr>
          <p:cNvPr name="Freeform 3" id="3"/>
          <p:cNvSpPr/>
          <p:nvPr/>
        </p:nvSpPr>
        <p:spPr>
          <a:xfrm flipH="false" flipV="false" rot="0">
            <a:off x="10900864" y="5143500"/>
            <a:ext cx="2912753" cy="2309019"/>
          </a:xfrm>
          <a:custGeom>
            <a:avLst/>
            <a:gdLst/>
            <a:ahLst/>
            <a:cxnLst/>
            <a:rect r="r" b="b" t="t" l="l"/>
            <a:pathLst>
              <a:path h="2309019" w="2912753">
                <a:moveTo>
                  <a:pt x="0" y="0"/>
                </a:moveTo>
                <a:lnTo>
                  <a:pt x="2912753" y="0"/>
                </a:lnTo>
                <a:lnTo>
                  <a:pt x="2912753" y="2309019"/>
                </a:lnTo>
                <a:lnTo>
                  <a:pt x="0" y="23090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1131847"/>
            <a:ext cx="15195007" cy="13277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Times New Roman"/>
              </a:rPr>
              <a:t>Bir işi ertelemek, o işin tamamlanma süresinin en az 2 katı kadar zamanı kaybetmemize sebep olur.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Freeform 2" id="2"/>
          <p:cNvSpPr/>
          <p:nvPr/>
        </p:nvSpPr>
        <p:spPr>
          <a:xfrm flipH="false" flipV="false" rot="0">
            <a:off x="8608702" y="2996253"/>
            <a:ext cx="8206519" cy="6568052"/>
          </a:xfrm>
          <a:custGeom>
            <a:avLst/>
            <a:gdLst/>
            <a:ahLst/>
            <a:cxnLst/>
            <a:rect r="r" b="b" t="t" l="l"/>
            <a:pathLst>
              <a:path h="6568052" w="8206519">
                <a:moveTo>
                  <a:pt x="0" y="0"/>
                </a:moveTo>
                <a:lnTo>
                  <a:pt x="8206518" y="0"/>
                </a:lnTo>
                <a:lnTo>
                  <a:pt x="8206518" y="6568052"/>
                </a:lnTo>
                <a:lnTo>
                  <a:pt x="0" y="6568052"/>
                </a:lnTo>
                <a:lnTo>
                  <a:pt x="0" y="0"/>
                </a:lnTo>
                <a:close/>
              </a:path>
            </a:pathLst>
          </a:custGeom>
          <a:blipFill>
            <a:blip r:embed="rId2"/>
            <a:stretch>
              <a:fillRect l="0" t="0" r="0" b="0"/>
            </a:stretch>
          </a:blipFill>
        </p:spPr>
      </p:sp>
      <p:sp>
        <p:nvSpPr>
          <p:cNvPr name="TextBox 3" id="3"/>
          <p:cNvSpPr txBox="true"/>
          <p:nvPr/>
        </p:nvSpPr>
        <p:spPr>
          <a:xfrm rot="0">
            <a:off x="6000280" y="695642"/>
            <a:ext cx="5216843" cy="589915"/>
          </a:xfrm>
          <a:prstGeom prst="rect">
            <a:avLst/>
          </a:prstGeom>
        </p:spPr>
        <p:txBody>
          <a:bodyPr anchor="t" rtlCol="false" tIns="0" lIns="0" bIns="0" rIns="0">
            <a:spAutoFit/>
          </a:bodyPr>
          <a:lstStyle/>
          <a:p>
            <a:pPr algn="ctr">
              <a:lnSpc>
                <a:spcPts val="4759"/>
              </a:lnSpc>
            </a:pPr>
            <a:r>
              <a:rPr lang="en-US" sz="3399">
                <a:solidFill>
                  <a:srgbClr val="E7514C"/>
                </a:solidFill>
                <a:latin typeface="Abril Fatface"/>
              </a:rPr>
              <a:t>ÖNCELİKLERİNİ BELİRLE</a:t>
            </a:r>
          </a:p>
        </p:txBody>
      </p:sp>
      <p:sp>
        <p:nvSpPr>
          <p:cNvPr name="TextBox 4" id="4"/>
          <p:cNvSpPr txBox="true"/>
          <p:nvPr/>
        </p:nvSpPr>
        <p:spPr>
          <a:xfrm rot="0">
            <a:off x="844386" y="2368873"/>
            <a:ext cx="8641658" cy="1130935"/>
          </a:xfrm>
          <a:prstGeom prst="rect">
            <a:avLst/>
          </a:prstGeom>
        </p:spPr>
        <p:txBody>
          <a:bodyPr anchor="t" rtlCol="false" tIns="0" lIns="0" bIns="0" rIns="0">
            <a:spAutoFit/>
          </a:bodyPr>
          <a:lstStyle/>
          <a:p>
            <a:pPr>
              <a:lnSpc>
                <a:spcPts val="4340"/>
              </a:lnSpc>
            </a:pPr>
            <a:r>
              <a:rPr lang="en-US" sz="3100">
                <a:solidFill>
                  <a:srgbClr val="000000"/>
                </a:solidFill>
                <a:latin typeface="Times New Roman"/>
              </a:rPr>
              <a:t>Öncelik sıralaması yaparak yapacaklarıı kategorize edebilirsin.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9F5F1"/>
        </a:solidFill>
      </p:bgPr>
    </p:bg>
    <p:spTree>
      <p:nvGrpSpPr>
        <p:cNvPr id="1" name=""/>
        <p:cNvGrpSpPr/>
        <p:nvPr/>
      </p:nvGrpSpPr>
      <p:grpSpPr>
        <a:xfrm>
          <a:off x="0" y="0"/>
          <a:ext cx="0" cy="0"/>
          <a:chOff x="0" y="0"/>
          <a:chExt cx="0" cy="0"/>
        </a:xfrm>
      </p:grpSpPr>
      <p:sp>
        <p:nvSpPr>
          <p:cNvPr name="Freeform 2" id="2"/>
          <p:cNvSpPr/>
          <p:nvPr/>
        </p:nvSpPr>
        <p:spPr>
          <a:xfrm flipH="false" flipV="false" rot="0">
            <a:off x="14567148" y="2007740"/>
            <a:ext cx="2692152" cy="3076746"/>
          </a:xfrm>
          <a:custGeom>
            <a:avLst/>
            <a:gdLst/>
            <a:ahLst/>
            <a:cxnLst/>
            <a:rect r="r" b="b" t="t" l="l"/>
            <a:pathLst>
              <a:path h="3076746" w="2692152">
                <a:moveTo>
                  <a:pt x="0" y="0"/>
                </a:moveTo>
                <a:lnTo>
                  <a:pt x="2692152" y="0"/>
                </a:lnTo>
                <a:lnTo>
                  <a:pt x="2692152" y="3076745"/>
                </a:lnTo>
                <a:lnTo>
                  <a:pt x="0" y="30767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637088" y="6445185"/>
            <a:ext cx="2080212" cy="2889184"/>
          </a:xfrm>
          <a:custGeom>
            <a:avLst/>
            <a:gdLst/>
            <a:ahLst/>
            <a:cxnLst/>
            <a:rect r="r" b="b" t="t" l="l"/>
            <a:pathLst>
              <a:path h="2889184" w="2080212">
                <a:moveTo>
                  <a:pt x="0" y="0"/>
                </a:moveTo>
                <a:lnTo>
                  <a:pt x="2080212" y="0"/>
                </a:lnTo>
                <a:lnTo>
                  <a:pt x="2080212" y="2889184"/>
                </a:lnTo>
                <a:lnTo>
                  <a:pt x="0" y="2889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6783504" y="638492"/>
            <a:ext cx="4115872" cy="647065"/>
          </a:xfrm>
          <a:prstGeom prst="rect">
            <a:avLst/>
          </a:prstGeom>
        </p:spPr>
        <p:txBody>
          <a:bodyPr anchor="t" rtlCol="false" tIns="0" lIns="0" bIns="0" rIns="0">
            <a:spAutoFit/>
          </a:bodyPr>
          <a:lstStyle/>
          <a:p>
            <a:pPr algn="ctr">
              <a:lnSpc>
                <a:spcPts val="4759"/>
              </a:lnSpc>
            </a:pPr>
            <a:r>
              <a:rPr lang="en-US" sz="3399">
                <a:solidFill>
                  <a:srgbClr val="F30402"/>
                </a:solidFill>
                <a:latin typeface="Times New Roman Bold"/>
              </a:rPr>
              <a:t>HAYIR DİYEBİLME</a:t>
            </a:r>
          </a:p>
        </p:txBody>
      </p:sp>
      <p:sp>
        <p:nvSpPr>
          <p:cNvPr name="TextBox 5" id="5"/>
          <p:cNvSpPr txBox="true"/>
          <p:nvPr/>
        </p:nvSpPr>
        <p:spPr>
          <a:xfrm rot="0">
            <a:off x="1799818" y="1845815"/>
            <a:ext cx="4293774" cy="3237116"/>
          </a:xfrm>
          <a:prstGeom prst="rect">
            <a:avLst/>
          </a:prstGeom>
        </p:spPr>
        <p:txBody>
          <a:bodyPr anchor="t" rtlCol="false" tIns="0" lIns="0" bIns="0" rIns="0">
            <a:spAutoFit/>
          </a:bodyPr>
          <a:lstStyle/>
          <a:p>
            <a:pPr algn="just">
              <a:lnSpc>
                <a:spcPts val="5746"/>
              </a:lnSpc>
              <a:spcBef>
                <a:spcPct val="0"/>
              </a:spcBef>
            </a:pPr>
            <a:r>
              <a:rPr lang="en-US" sz="4104">
                <a:solidFill>
                  <a:srgbClr val="F30402"/>
                </a:solidFill>
                <a:latin typeface="Times New Roman Bold"/>
              </a:rPr>
              <a:t>1</a:t>
            </a:r>
          </a:p>
          <a:p>
            <a:pPr algn="just">
              <a:lnSpc>
                <a:spcPts val="3226"/>
              </a:lnSpc>
              <a:spcBef>
                <a:spcPct val="0"/>
              </a:spcBef>
            </a:pPr>
          </a:p>
          <a:p>
            <a:pPr algn="just">
              <a:lnSpc>
                <a:spcPts val="3506"/>
              </a:lnSpc>
              <a:spcBef>
                <a:spcPct val="0"/>
              </a:spcBef>
            </a:pPr>
            <a:r>
              <a:rPr lang="en-US" sz="2504">
                <a:solidFill>
                  <a:srgbClr val="000000"/>
                </a:solidFill>
                <a:latin typeface="Times New Roman Bold"/>
              </a:rPr>
              <a:t>Zamanı verimli kullanmak için</a:t>
            </a:r>
          </a:p>
          <a:p>
            <a:pPr algn="just">
              <a:lnSpc>
                <a:spcPts val="3506"/>
              </a:lnSpc>
              <a:spcBef>
                <a:spcPct val="0"/>
              </a:spcBef>
            </a:pPr>
            <a:r>
              <a:rPr lang="en-US" sz="2504">
                <a:solidFill>
                  <a:srgbClr val="000000"/>
                </a:solidFill>
                <a:latin typeface="Times New Roman Bold"/>
              </a:rPr>
              <a:t>hayır diyebilme becerisine sahip</a:t>
            </a:r>
          </a:p>
          <a:p>
            <a:pPr algn="just">
              <a:lnSpc>
                <a:spcPts val="3506"/>
              </a:lnSpc>
              <a:spcBef>
                <a:spcPct val="0"/>
              </a:spcBef>
            </a:pPr>
            <a:r>
              <a:rPr lang="en-US" sz="2504">
                <a:solidFill>
                  <a:srgbClr val="000000"/>
                </a:solidFill>
                <a:latin typeface="Times New Roman Bold"/>
              </a:rPr>
              <a:t>olmanız gerekir.</a:t>
            </a:r>
          </a:p>
          <a:p>
            <a:pPr algn="ctr">
              <a:lnSpc>
                <a:spcPts val="2806"/>
              </a:lnSpc>
              <a:spcBef>
                <a:spcPct val="0"/>
              </a:spcBef>
            </a:pPr>
          </a:p>
          <a:p>
            <a:pPr algn="ctr">
              <a:lnSpc>
                <a:spcPts val="2806"/>
              </a:lnSpc>
              <a:spcBef>
                <a:spcPct val="0"/>
              </a:spcBef>
            </a:pPr>
          </a:p>
        </p:txBody>
      </p:sp>
      <p:sp>
        <p:nvSpPr>
          <p:cNvPr name="TextBox 6" id="6"/>
          <p:cNvSpPr txBox="true"/>
          <p:nvPr/>
        </p:nvSpPr>
        <p:spPr>
          <a:xfrm rot="0">
            <a:off x="9586203" y="1845815"/>
            <a:ext cx="5936993" cy="2787014"/>
          </a:xfrm>
          <a:prstGeom prst="rect">
            <a:avLst/>
          </a:prstGeom>
        </p:spPr>
        <p:txBody>
          <a:bodyPr anchor="t" rtlCol="false" tIns="0" lIns="0" bIns="0" rIns="0">
            <a:spAutoFit/>
          </a:bodyPr>
          <a:lstStyle/>
          <a:p>
            <a:pPr>
              <a:lnSpc>
                <a:spcPts val="5600"/>
              </a:lnSpc>
              <a:spcBef>
                <a:spcPct val="0"/>
              </a:spcBef>
            </a:pPr>
            <a:r>
              <a:rPr lang="en-US" sz="4000">
                <a:solidFill>
                  <a:srgbClr val="F30402"/>
                </a:solidFill>
                <a:latin typeface="Times New Roman Bold"/>
              </a:rPr>
              <a:t>2</a:t>
            </a:r>
          </a:p>
          <a:p>
            <a:pPr>
              <a:lnSpc>
                <a:spcPts val="3220"/>
              </a:lnSpc>
              <a:spcBef>
                <a:spcPct val="0"/>
              </a:spcBef>
            </a:pPr>
          </a:p>
          <a:p>
            <a:pPr>
              <a:lnSpc>
                <a:spcPts val="3220"/>
              </a:lnSpc>
              <a:spcBef>
                <a:spcPct val="0"/>
              </a:spcBef>
            </a:pPr>
            <a:r>
              <a:rPr lang="en-US" sz="2300">
                <a:solidFill>
                  <a:srgbClr val="000000"/>
                </a:solidFill>
                <a:latin typeface="Times New Roman Bold"/>
              </a:rPr>
              <a:t>Zaman yönetiminizin etkili bir</a:t>
            </a:r>
          </a:p>
          <a:p>
            <a:pPr>
              <a:lnSpc>
                <a:spcPts val="3220"/>
              </a:lnSpc>
              <a:spcBef>
                <a:spcPct val="0"/>
              </a:spcBef>
            </a:pPr>
            <a:r>
              <a:rPr lang="en-US" sz="2300">
                <a:solidFill>
                  <a:srgbClr val="000000"/>
                </a:solidFill>
                <a:latin typeface="Times New Roman Bold"/>
              </a:rPr>
              <a:t>şekilde devam edebilmesi için,</a:t>
            </a:r>
          </a:p>
          <a:p>
            <a:pPr>
              <a:lnSpc>
                <a:spcPts val="3220"/>
              </a:lnSpc>
              <a:spcBef>
                <a:spcPct val="0"/>
              </a:spcBef>
            </a:pPr>
            <a:r>
              <a:rPr lang="en-US" sz="2300">
                <a:solidFill>
                  <a:srgbClr val="000000"/>
                </a:solidFill>
                <a:latin typeface="Times New Roman Bold"/>
              </a:rPr>
              <a:t>planlamanızı aksatacak şeylere</a:t>
            </a:r>
          </a:p>
          <a:p>
            <a:pPr>
              <a:lnSpc>
                <a:spcPts val="3220"/>
              </a:lnSpc>
              <a:spcBef>
                <a:spcPct val="0"/>
              </a:spcBef>
            </a:pPr>
            <a:r>
              <a:rPr lang="en-US" sz="2300">
                <a:solidFill>
                  <a:srgbClr val="000000"/>
                </a:solidFill>
                <a:latin typeface="Times New Roman Bold"/>
              </a:rPr>
              <a:t>hayır diyebilmelisiniz.</a:t>
            </a:r>
          </a:p>
        </p:txBody>
      </p:sp>
      <p:sp>
        <p:nvSpPr>
          <p:cNvPr name="TextBox 7" id="7"/>
          <p:cNvSpPr txBox="true"/>
          <p:nvPr/>
        </p:nvSpPr>
        <p:spPr>
          <a:xfrm rot="0">
            <a:off x="1799818" y="5823295"/>
            <a:ext cx="4433417" cy="3818677"/>
          </a:xfrm>
          <a:prstGeom prst="rect">
            <a:avLst/>
          </a:prstGeom>
        </p:spPr>
        <p:txBody>
          <a:bodyPr anchor="t" rtlCol="false" tIns="0" lIns="0" bIns="0" rIns="0">
            <a:spAutoFit/>
          </a:bodyPr>
          <a:lstStyle/>
          <a:p>
            <a:pPr>
              <a:lnSpc>
                <a:spcPts val="5075"/>
              </a:lnSpc>
            </a:pPr>
            <a:r>
              <a:rPr lang="en-US" sz="3625">
                <a:solidFill>
                  <a:srgbClr val="F30402"/>
                </a:solidFill>
                <a:latin typeface="Times New Roman Bold"/>
              </a:rPr>
              <a:t>3</a:t>
            </a:r>
          </a:p>
          <a:p>
            <a:pPr>
              <a:lnSpc>
                <a:spcPts val="5075"/>
              </a:lnSpc>
            </a:pPr>
          </a:p>
          <a:p>
            <a:pPr algn="just">
              <a:lnSpc>
                <a:spcPts val="3292"/>
              </a:lnSpc>
              <a:spcBef>
                <a:spcPct val="0"/>
              </a:spcBef>
            </a:pPr>
            <a:r>
              <a:rPr lang="en-US" sz="2351">
                <a:solidFill>
                  <a:srgbClr val="000000"/>
                </a:solidFill>
                <a:latin typeface="Times New Roman Bold"/>
              </a:rPr>
              <a:t>Hayır cevabını bazen kendinize</a:t>
            </a:r>
          </a:p>
          <a:p>
            <a:pPr algn="just">
              <a:lnSpc>
                <a:spcPts val="3292"/>
              </a:lnSpc>
              <a:spcBef>
                <a:spcPct val="0"/>
              </a:spcBef>
            </a:pPr>
            <a:r>
              <a:rPr lang="en-US" sz="2351">
                <a:solidFill>
                  <a:srgbClr val="000000"/>
                </a:solidFill>
                <a:latin typeface="Times New Roman Bold"/>
              </a:rPr>
              <a:t>vermelisiniz. Bu beceriyi özellikle teknoloji</a:t>
            </a:r>
          </a:p>
          <a:p>
            <a:pPr algn="just">
              <a:lnSpc>
                <a:spcPts val="3292"/>
              </a:lnSpc>
              <a:spcBef>
                <a:spcPct val="0"/>
              </a:spcBef>
            </a:pPr>
            <a:r>
              <a:rPr lang="en-US" sz="2351">
                <a:solidFill>
                  <a:srgbClr val="000000"/>
                </a:solidFill>
                <a:latin typeface="Times New Roman Bold"/>
              </a:rPr>
              <a:t>kullanımınızın planlamanızı aksattığı durumlarda</a:t>
            </a:r>
          </a:p>
          <a:p>
            <a:pPr algn="just">
              <a:lnSpc>
                <a:spcPts val="3292"/>
              </a:lnSpc>
              <a:spcBef>
                <a:spcPct val="0"/>
              </a:spcBef>
            </a:pPr>
            <a:r>
              <a:rPr lang="en-US" sz="2351">
                <a:solidFill>
                  <a:srgbClr val="000000"/>
                </a:solidFill>
                <a:latin typeface="Times New Roman Bold"/>
              </a:rPr>
              <a:t>kullanmalısınız.</a:t>
            </a:r>
          </a:p>
        </p:txBody>
      </p:sp>
      <p:sp>
        <p:nvSpPr>
          <p:cNvPr name="TextBox 8" id="8"/>
          <p:cNvSpPr txBox="true"/>
          <p:nvPr/>
        </p:nvSpPr>
        <p:spPr>
          <a:xfrm rot="0">
            <a:off x="9586203" y="4537579"/>
            <a:ext cx="9609363" cy="4796790"/>
          </a:xfrm>
          <a:prstGeom prst="rect">
            <a:avLst/>
          </a:prstGeom>
        </p:spPr>
        <p:txBody>
          <a:bodyPr anchor="t" rtlCol="false" tIns="0" lIns="0" bIns="0" rIns="0">
            <a:spAutoFit/>
          </a:bodyPr>
          <a:lstStyle/>
          <a:p>
            <a:pPr>
              <a:lnSpc>
                <a:spcPts val="3359"/>
              </a:lnSpc>
            </a:pPr>
          </a:p>
          <a:p>
            <a:pPr>
              <a:lnSpc>
                <a:spcPts val="4479"/>
              </a:lnSpc>
            </a:pPr>
          </a:p>
          <a:p>
            <a:pPr>
              <a:lnSpc>
                <a:spcPts val="4479"/>
              </a:lnSpc>
            </a:pPr>
          </a:p>
          <a:p>
            <a:pPr>
              <a:lnSpc>
                <a:spcPts val="4479"/>
              </a:lnSpc>
            </a:pPr>
            <a:r>
              <a:rPr lang="en-US" sz="3199">
                <a:solidFill>
                  <a:srgbClr val="F30402"/>
                </a:solidFill>
                <a:latin typeface="Times New Roman Bold"/>
              </a:rPr>
              <a:t>4  </a:t>
            </a:r>
          </a:p>
          <a:p>
            <a:pPr>
              <a:lnSpc>
                <a:spcPts val="4479"/>
              </a:lnSpc>
            </a:pPr>
          </a:p>
          <a:p>
            <a:pPr>
              <a:lnSpc>
                <a:spcPts val="3359"/>
              </a:lnSpc>
            </a:pPr>
          </a:p>
          <a:p>
            <a:pPr>
              <a:lnSpc>
                <a:spcPts val="3359"/>
              </a:lnSpc>
              <a:spcBef>
                <a:spcPct val="0"/>
              </a:spcBef>
            </a:pPr>
            <a:r>
              <a:rPr lang="en-US" sz="2400">
                <a:solidFill>
                  <a:srgbClr val="000000"/>
                </a:solidFill>
                <a:latin typeface="Times New Roman Bold"/>
              </a:rPr>
              <a:t>Planlamanızı aksatacak etkinliklere</a:t>
            </a:r>
          </a:p>
          <a:p>
            <a:pPr>
              <a:lnSpc>
                <a:spcPts val="3359"/>
              </a:lnSpc>
              <a:spcBef>
                <a:spcPct val="0"/>
              </a:spcBef>
            </a:pPr>
            <a:r>
              <a:rPr lang="en-US" sz="2400">
                <a:solidFill>
                  <a:srgbClr val="000000"/>
                </a:solidFill>
                <a:latin typeface="Times New Roman Bold"/>
              </a:rPr>
              <a:t>ve davetlere karşı da hayır diyebilme</a:t>
            </a:r>
          </a:p>
          <a:p>
            <a:pPr>
              <a:lnSpc>
                <a:spcPts val="3359"/>
              </a:lnSpc>
              <a:spcBef>
                <a:spcPct val="0"/>
              </a:spcBef>
            </a:pPr>
            <a:r>
              <a:rPr lang="en-US" sz="2400">
                <a:solidFill>
                  <a:srgbClr val="000000"/>
                </a:solidFill>
                <a:latin typeface="Times New Roman Bold"/>
              </a:rPr>
              <a:t>becerisini kullanmanız</a:t>
            </a:r>
          </a:p>
          <a:p>
            <a:pPr>
              <a:lnSpc>
                <a:spcPts val="3359"/>
              </a:lnSpc>
              <a:spcBef>
                <a:spcPct val="0"/>
              </a:spcBef>
            </a:pPr>
            <a:r>
              <a:rPr lang="en-US" sz="2400">
                <a:solidFill>
                  <a:srgbClr val="000000"/>
                </a:solidFill>
                <a:latin typeface="Times New Roman Bold"/>
              </a:rPr>
              <a:t>gerekmektedir.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DAFqSK54NFo</dc:identifier>
  <dcterms:modified xsi:type="dcterms:W3CDTF">2011-08-01T06:04:30Z</dcterms:modified>
  <cp:revision>1</cp:revision>
  <dc:title>Zaman Yönetimi öğrenci sunumu</dc:title>
</cp:coreProperties>
</file>